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44401A-3FC5-4D3F-8B41-1AF38B7FB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B24024C-5E33-4998-92AC-30D45FD17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E062C1-4D7F-4911-90B0-7C25C83BE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4C1B-7A61-4DCD-80BE-12604EB618F9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43184B-A3FF-42E8-B00B-104D97623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AD417B-8009-4054-939B-8B59FF40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7E5-DF69-40F5-9C94-C6FABA927B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415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BA9DA6-2942-4268-844C-317ADD06C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333FD9F-878B-47DE-ADA7-2781369B7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CF467F-36CD-4A45-B79E-E2396472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4C1B-7A61-4DCD-80BE-12604EB618F9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42527C-0532-4302-B5C1-0896D3EB7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F8DF26-4539-463B-85E0-D30D6FE67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7E5-DF69-40F5-9C94-C6FABA927B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603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55C93D8-D7F8-4B8C-9AB7-0449BC1620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0E791DB-9A9F-491E-BF6A-60FC41F79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38F9FD-81D6-4753-81E6-390315887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4C1B-7A61-4DCD-80BE-12604EB618F9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360D33-9C9C-49DE-913B-9E4E1327F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483BB0-1323-44FF-9D07-8441B7FC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7E5-DF69-40F5-9C94-C6FABA927B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615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EF478E-A8AD-4681-9C6D-AC7815A0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3B5C23-C272-483B-BA98-AE16F2E8B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AD94FA-07E3-43F8-A1E8-003B7DF6B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4C1B-7A61-4DCD-80BE-12604EB618F9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86D7E7-102B-4743-AD45-FEA5512E7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DAFC1D-8BD2-47AF-86F8-74300E18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7E5-DF69-40F5-9C94-C6FABA927B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264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1EC095-718E-4DCC-960E-451C88010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980A6F1-4DCD-4379-B152-0A65466A0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C27D71-5F5B-4170-A728-4FB5BFC44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4C1B-7A61-4DCD-80BE-12604EB618F9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701CFF-19A8-4F1B-8C53-0FDEE0187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9056C1-8CE6-4391-A6C4-83876A55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7E5-DF69-40F5-9C94-C6FABA927B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862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7DCF54-DE11-409B-A6D7-C3B56EED5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82EDF3-CB69-4C3F-BF97-CAFE10AB5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39DD47B-737F-40CA-8A25-BFCBB4B0C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D870154-3CA4-41BD-B0B3-92903017D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4C1B-7A61-4DCD-80BE-12604EB618F9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065B0E4-DD72-4EF3-AD4B-E3E38A50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F33A5F2-4A19-4802-8A96-AC603E524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7E5-DF69-40F5-9C94-C6FABA927B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832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98024C-0A9A-4379-83F2-02DC81E19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743DC2-217D-44D1-8C69-F2A4B4A97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73F8309-8EBB-4B39-81CD-DC8D5A8CD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103A07D-075D-46FC-9B04-6339336125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B1A5A91-47EC-4819-87E0-76F4A8FE37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8815D88-DF83-4EDB-AA56-2C0F4ABA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4C1B-7A61-4DCD-80BE-12604EB618F9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3E614ED-5F87-46D1-80E9-2B7FB576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CDF4434-487B-4856-B37E-B62C0B585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7E5-DF69-40F5-9C94-C6FABA927B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8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29FED4-7B8C-4DD6-8A9F-3ED3C115A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86AE87E-CAAF-4A19-8F3E-D5744F23A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4C1B-7A61-4DCD-80BE-12604EB618F9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278BAC-4507-4741-BD6B-07A7E13C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54260E5-CD09-418D-9DEB-14927A386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7E5-DF69-40F5-9C94-C6FABA927B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7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F4739A6-DDEF-49CF-BBED-E46556053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4C1B-7A61-4DCD-80BE-12604EB618F9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096986A-CAE8-4A88-9E3D-F085E7FB7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10731EF-5E4D-4A18-B4E0-E37642E1C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7E5-DF69-40F5-9C94-C6FABA927B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33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A0AA4D-17CA-4AC9-B33C-E1B3EE31D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32740B-C6A1-41FD-8647-81E395294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3D99D64-E55A-45EB-8027-A7F01BB52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FE10E98-CD5B-458C-9566-D4B1A24C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4C1B-7A61-4DCD-80BE-12604EB618F9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68CA278-F491-4657-8B39-B1CA4D070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3CE3AB7-02CA-4232-9F8E-46421ADB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7E5-DF69-40F5-9C94-C6FABA927B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579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B3358-037E-4905-A81B-550397AAB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CA6B491-0A8E-419E-9783-72B73B5F6E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87B3C3-A53F-4A17-98F3-F6B0237DC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3E6EF58-BA36-4ACA-BBBF-533B0E51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4C1B-7A61-4DCD-80BE-12604EB618F9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D3BB78B-9A87-402A-983F-DA989DDF0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1A32AD0-AAD1-4B1B-8FA1-C2684EC5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27E5-DF69-40F5-9C94-C6FABA927B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032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A923A48-3888-4C5F-9D0C-583373AD4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2A807C4-F8CE-40F3-BDF9-0341FF625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442B3A-3580-41D1-B733-93F6B42E3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A4C1B-7A61-4DCD-80BE-12604EB618F9}" type="datetimeFigureOut">
              <a:rPr lang="sv-SE" smtClean="0"/>
              <a:t>2020-11-06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5FF683-FC04-4E23-A48B-9F6B781A9E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96E22B-1BB1-42D1-86C7-6C9F1FF2E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27E5-DF69-40F5-9C94-C6FABA927B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572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7164427D-3F42-4F04-A6C0-B380526307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311" t="31293" r="30203" b="8980"/>
          <a:stretch/>
        </p:blipFill>
        <p:spPr>
          <a:xfrm>
            <a:off x="1642187" y="947836"/>
            <a:ext cx="9498563" cy="5751545"/>
          </a:xfrm>
          <a:prstGeom prst="rect">
            <a:avLst/>
          </a:prstGeom>
        </p:spPr>
      </p:pic>
      <p:pic>
        <p:nvPicPr>
          <p:cNvPr id="6" name="Bildobjekt 5" descr="TNG_logo_RGB_payoff 20131101">
            <a:extLst>
              <a:ext uri="{FF2B5EF4-FFF2-40B4-BE49-F238E27FC236}">
                <a16:creationId xmlns:a16="http://schemas.microsoft.com/office/drawing/2014/main" id="{CA36D8AC-3FE2-4AA2-AD54-79D3B964406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52" y="125962"/>
            <a:ext cx="1473835" cy="737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1586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E329410FFCB84A96F372D7B7383C05" ma:contentTypeVersion="11" ma:contentTypeDescription="Skapa ett nytt dokument." ma:contentTypeScope="" ma:versionID="0a92559386f29de67d33a8e4c6272f30">
  <xsd:schema xmlns:xsd="http://www.w3.org/2001/XMLSchema" xmlns:xs="http://www.w3.org/2001/XMLSchema" xmlns:p="http://schemas.microsoft.com/office/2006/metadata/properties" xmlns:ns2="5b0ec387-0d01-4e21-8d2a-ed67b16cb993" targetNamespace="http://schemas.microsoft.com/office/2006/metadata/properties" ma:root="true" ma:fieldsID="bdc2fce6815204e6c0b4f82c8ba6613b" ns2:_="">
    <xsd:import namespace="5b0ec387-0d01-4e21-8d2a-ed67b16cb9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ec387-0d01-4e21-8d2a-ed67b16cb9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3078E1-3EC9-42E4-9535-4037CAEF44C7}"/>
</file>

<file path=customXml/itemProps2.xml><?xml version="1.0" encoding="utf-8"?>
<ds:datastoreItem xmlns:ds="http://schemas.openxmlformats.org/officeDocument/2006/customXml" ds:itemID="{3016F447-5BA7-4C38-BE17-5A418EDB84B8}"/>
</file>

<file path=customXml/itemProps3.xml><?xml version="1.0" encoding="utf-8"?>
<ds:datastoreItem xmlns:ds="http://schemas.openxmlformats.org/officeDocument/2006/customXml" ds:itemID="{6B79F63E-7BFD-4FF7-A886-A4DB4422F5FA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Rydbacken</dc:creator>
  <cp:lastModifiedBy>Anna Rydbacken</cp:lastModifiedBy>
  <cp:revision>2</cp:revision>
  <dcterms:created xsi:type="dcterms:W3CDTF">2020-11-06T13:15:18Z</dcterms:created>
  <dcterms:modified xsi:type="dcterms:W3CDTF">2020-11-06T13:16:46Z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0x0101009EE329410FFCB84A96F372D7B7383C05</vt:lpwstr>
  </property>
</Properties>
</file>