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98" r:id="rId4"/>
  </p:sldMasterIdLst>
  <p:notesMasterIdLst>
    <p:notesMasterId r:id="rId47"/>
  </p:notesMasterIdLst>
  <p:sldIdLst>
    <p:sldId id="343" r:id="rId5"/>
    <p:sldId id="296" r:id="rId6"/>
    <p:sldId id="305" r:id="rId7"/>
    <p:sldId id="267" r:id="rId8"/>
    <p:sldId id="282" r:id="rId9"/>
    <p:sldId id="266" r:id="rId10"/>
    <p:sldId id="289" r:id="rId11"/>
    <p:sldId id="326" r:id="rId12"/>
    <p:sldId id="349" r:id="rId13"/>
    <p:sldId id="357" r:id="rId14"/>
    <p:sldId id="291" r:id="rId15"/>
    <p:sldId id="350" r:id="rId16"/>
    <p:sldId id="358" r:id="rId17"/>
    <p:sldId id="324" r:id="rId18"/>
    <p:sldId id="325" r:id="rId19"/>
    <p:sldId id="295" r:id="rId20"/>
    <p:sldId id="346" r:id="rId21"/>
    <p:sldId id="379" r:id="rId22"/>
    <p:sldId id="359" r:id="rId23"/>
    <p:sldId id="360" r:id="rId24"/>
    <p:sldId id="294" r:id="rId25"/>
    <p:sldId id="280" r:id="rId26"/>
    <p:sldId id="364" r:id="rId27"/>
    <p:sldId id="361" r:id="rId28"/>
    <p:sldId id="362" r:id="rId29"/>
    <p:sldId id="363" r:id="rId30"/>
    <p:sldId id="378" r:id="rId31"/>
    <p:sldId id="353" r:id="rId32"/>
    <p:sldId id="354" r:id="rId33"/>
    <p:sldId id="381" r:id="rId34"/>
    <p:sldId id="382" r:id="rId35"/>
    <p:sldId id="383" r:id="rId36"/>
    <p:sldId id="384" r:id="rId37"/>
    <p:sldId id="385" r:id="rId38"/>
    <p:sldId id="386" r:id="rId39"/>
    <p:sldId id="387" r:id="rId40"/>
    <p:sldId id="388" r:id="rId41"/>
    <p:sldId id="302" r:id="rId42"/>
    <p:sldId id="285" r:id="rId43"/>
    <p:sldId id="286" r:id="rId44"/>
    <p:sldId id="316" r:id="rId45"/>
    <p:sldId id="315"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ronica Witte" initials="VW" lastIdx="1" clrIdx="0">
    <p:extLst>
      <p:ext uri="{19B8F6BF-5375-455C-9EA6-DF929625EA0E}">
        <p15:presenceInfo xmlns:p15="http://schemas.microsoft.com/office/powerpoint/2012/main" userId="S::veronica.witte@svsfinsam.se::418b8e19-ba9c-4ce2-b9b7-f1bc119111e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AA2B2"/>
    <a:srgbClr val="FF890F"/>
    <a:srgbClr val="0EEA0F"/>
    <a:srgbClr val="C40018"/>
    <a:srgbClr val="BB0016"/>
    <a:srgbClr val="A900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5B9AE0-85EB-484A-B639-6326DE2F1D8D}" v="51" dt="2021-05-14T08:48:53.514"/>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59"/>
    <p:restoredTop sz="74862"/>
  </p:normalViewPr>
  <p:slideViewPr>
    <p:cSldViewPr snapToGrid="0" snapToObjects="1">
      <p:cViewPr varScale="1">
        <p:scale>
          <a:sx n="168" d="100"/>
          <a:sy n="168" d="100"/>
        </p:scale>
        <p:origin x="2512" y="2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p:scale>
          <a:sx n="100" d="100"/>
          <a:sy n="100" d="100"/>
        </p:scale>
        <p:origin x="3600" y="-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onica Witte" userId="418b8e19-ba9c-4ce2-b9b7-f1bc119111ee" providerId="ADAL" clId="{E6689A4D-DCA9-CD4D-9432-EE9CC9079A7E}"/>
    <pc:docChg chg="custSel addSld delSld modSld">
      <pc:chgData name="Veronica Witte" userId="418b8e19-ba9c-4ce2-b9b7-f1bc119111ee" providerId="ADAL" clId="{E6689A4D-DCA9-CD4D-9432-EE9CC9079A7E}" dt="2021-05-12T17:14:08.361" v="166" actId="2696"/>
      <pc:docMkLst>
        <pc:docMk/>
      </pc:docMkLst>
      <pc:sldChg chg="modNotesTx">
        <pc:chgData name="Veronica Witte" userId="418b8e19-ba9c-4ce2-b9b7-f1bc119111ee" providerId="ADAL" clId="{E6689A4D-DCA9-CD4D-9432-EE9CC9079A7E}" dt="2021-05-12T16:57:40.218" v="7" actId="113"/>
        <pc:sldMkLst>
          <pc:docMk/>
          <pc:sldMk cId="483399484" sldId="266"/>
        </pc:sldMkLst>
      </pc:sldChg>
      <pc:sldChg chg="modNotesTx">
        <pc:chgData name="Veronica Witte" userId="418b8e19-ba9c-4ce2-b9b7-f1bc119111ee" providerId="ADAL" clId="{E6689A4D-DCA9-CD4D-9432-EE9CC9079A7E}" dt="2021-05-12T16:57:25.794" v="5" actId="20577"/>
        <pc:sldMkLst>
          <pc:docMk/>
          <pc:sldMk cId="2334756198" sldId="282"/>
        </pc:sldMkLst>
      </pc:sldChg>
      <pc:sldChg chg="modNotesTx">
        <pc:chgData name="Veronica Witte" userId="418b8e19-ba9c-4ce2-b9b7-f1bc119111ee" providerId="ADAL" clId="{E6689A4D-DCA9-CD4D-9432-EE9CC9079A7E}" dt="2021-05-12T16:57:52.119" v="8" actId="113"/>
        <pc:sldMkLst>
          <pc:docMk/>
          <pc:sldMk cId="644256367" sldId="289"/>
        </pc:sldMkLst>
      </pc:sldChg>
      <pc:sldChg chg="modNotesTx">
        <pc:chgData name="Veronica Witte" userId="418b8e19-ba9c-4ce2-b9b7-f1bc119111ee" providerId="ADAL" clId="{E6689A4D-DCA9-CD4D-9432-EE9CC9079A7E}" dt="2021-05-12T16:58:08.244" v="9" actId="20577"/>
        <pc:sldMkLst>
          <pc:docMk/>
          <pc:sldMk cId="162305053" sldId="291"/>
        </pc:sldMkLst>
      </pc:sldChg>
      <pc:sldChg chg="modNotesTx">
        <pc:chgData name="Veronica Witte" userId="418b8e19-ba9c-4ce2-b9b7-f1bc119111ee" providerId="ADAL" clId="{E6689A4D-DCA9-CD4D-9432-EE9CC9079A7E}" dt="2021-05-12T16:58:36.523" v="14" actId="113"/>
        <pc:sldMkLst>
          <pc:docMk/>
          <pc:sldMk cId="3874835877" sldId="295"/>
        </pc:sldMkLst>
      </pc:sldChg>
      <pc:sldChg chg="modNotesTx">
        <pc:chgData name="Veronica Witte" userId="418b8e19-ba9c-4ce2-b9b7-f1bc119111ee" providerId="ADAL" clId="{E6689A4D-DCA9-CD4D-9432-EE9CC9079A7E}" dt="2021-05-12T16:57:03.263" v="0" actId="20577"/>
        <pc:sldMkLst>
          <pc:docMk/>
          <pc:sldMk cId="3826412959" sldId="296"/>
        </pc:sldMkLst>
      </pc:sldChg>
      <pc:sldChg chg="modNotesTx">
        <pc:chgData name="Veronica Witte" userId="418b8e19-ba9c-4ce2-b9b7-f1bc119111ee" providerId="ADAL" clId="{E6689A4D-DCA9-CD4D-9432-EE9CC9079A7E}" dt="2021-05-12T17:13:22.703" v="157" actId="20577"/>
        <pc:sldMkLst>
          <pc:docMk/>
          <pc:sldMk cId="2054482318" sldId="302"/>
        </pc:sldMkLst>
      </pc:sldChg>
      <pc:sldChg chg="del">
        <pc:chgData name="Veronica Witte" userId="418b8e19-ba9c-4ce2-b9b7-f1bc119111ee" providerId="ADAL" clId="{E6689A4D-DCA9-CD4D-9432-EE9CC9079A7E}" dt="2021-05-12T17:13:41.204" v="159" actId="2696"/>
        <pc:sldMkLst>
          <pc:docMk/>
          <pc:sldMk cId="946279715" sldId="303"/>
        </pc:sldMkLst>
      </pc:sldChg>
      <pc:sldChg chg="delSp modSp mod">
        <pc:chgData name="Veronica Witte" userId="418b8e19-ba9c-4ce2-b9b7-f1bc119111ee" providerId="ADAL" clId="{E6689A4D-DCA9-CD4D-9432-EE9CC9079A7E}" dt="2021-05-12T17:13:55.400" v="163"/>
        <pc:sldMkLst>
          <pc:docMk/>
          <pc:sldMk cId="2928262650" sldId="315"/>
        </pc:sldMkLst>
        <pc:spChg chg="del mod">
          <ac:chgData name="Veronica Witte" userId="418b8e19-ba9c-4ce2-b9b7-f1bc119111ee" providerId="ADAL" clId="{E6689A4D-DCA9-CD4D-9432-EE9CC9079A7E}" dt="2021-05-12T17:13:55.400" v="163"/>
          <ac:spMkLst>
            <pc:docMk/>
            <pc:sldMk cId="2928262650" sldId="315"/>
            <ac:spMk id="3" creationId="{BD295CA0-76D0-F94B-93AA-0CFF117C7454}"/>
          </ac:spMkLst>
        </pc:spChg>
      </pc:sldChg>
      <pc:sldChg chg="modNotesTx">
        <pc:chgData name="Veronica Witte" userId="418b8e19-ba9c-4ce2-b9b7-f1bc119111ee" providerId="ADAL" clId="{E6689A4D-DCA9-CD4D-9432-EE9CC9079A7E}" dt="2021-05-12T16:58:12.620" v="13" actId="20577"/>
        <pc:sldMkLst>
          <pc:docMk/>
          <pc:sldMk cId="440799998" sldId="350"/>
        </pc:sldMkLst>
      </pc:sldChg>
      <pc:sldChg chg="modNotesTx">
        <pc:chgData name="Veronica Witte" userId="418b8e19-ba9c-4ce2-b9b7-f1bc119111ee" providerId="ADAL" clId="{E6689A4D-DCA9-CD4D-9432-EE9CC9079A7E}" dt="2021-05-12T17:11:47.633" v="112" actId="20577"/>
        <pc:sldMkLst>
          <pc:docMk/>
          <pc:sldMk cId="206466890" sldId="354"/>
        </pc:sldMkLst>
      </pc:sldChg>
      <pc:sldChg chg="del">
        <pc:chgData name="Veronica Witte" userId="418b8e19-ba9c-4ce2-b9b7-f1bc119111ee" providerId="ADAL" clId="{E6689A4D-DCA9-CD4D-9432-EE9CC9079A7E}" dt="2021-05-12T16:57:08.059" v="1" actId="2696"/>
        <pc:sldMkLst>
          <pc:docMk/>
          <pc:sldMk cId="2124415497" sldId="355"/>
        </pc:sldMkLst>
      </pc:sldChg>
      <pc:sldChg chg="modNotesTx">
        <pc:chgData name="Veronica Witte" userId="418b8e19-ba9c-4ce2-b9b7-f1bc119111ee" providerId="ADAL" clId="{E6689A4D-DCA9-CD4D-9432-EE9CC9079A7E}" dt="2021-05-12T17:10:45.366" v="18" actId="20577"/>
        <pc:sldMkLst>
          <pc:docMk/>
          <pc:sldMk cId="1933020624" sldId="363"/>
        </pc:sldMkLst>
      </pc:sldChg>
      <pc:sldChg chg="modNotesTx">
        <pc:chgData name="Veronica Witte" userId="418b8e19-ba9c-4ce2-b9b7-f1bc119111ee" providerId="ADAL" clId="{E6689A4D-DCA9-CD4D-9432-EE9CC9079A7E}" dt="2021-05-12T17:12:25.137" v="146" actId="20577"/>
        <pc:sldMkLst>
          <pc:docMk/>
          <pc:sldMk cId="4098371905" sldId="370"/>
        </pc:sldMkLst>
      </pc:sldChg>
      <pc:sldChg chg="del">
        <pc:chgData name="Veronica Witte" userId="418b8e19-ba9c-4ce2-b9b7-f1bc119111ee" providerId="ADAL" clId="{E6689A4D-DCA9-CD4D-9432-EE9CC9079A7E}" dt="2021-05-12T17:13:59.497" v="164" actId="2696"/>
        <pc:sldMkLst>
          <pc:docMk/>
          <pc:sldMk cId="3109059511" sldId="374"/>
        </pc:sldMkLst>
      </pc:sldChg>
      <pc:sldChg chg="del">
        <pc:chgData name="Veronica Witte" userId="418b8e19-ba9c-4ce2-b9b7-f1bc119111ee" providerId="ADAL" clId="{E6689A4D-DCA9-CD4D-9432-EE9CC9079A7E}" dt="2021-05-12T17:14:04.491" v="165" actId="2696"/>
        <pc:sldMkLst>
          <pc:docMk/>
          <pc:sldMk cId="3824803319" sldId="375"/>
        </pc:sldMkLst>
      </pc:sldChg>
      <pc:sldChg chg="del">
        <pc:chgData name="Veronica Witte" userId="418b8e19-ba9c-4ce2-b9b7-f1bc119111ee" providerId="ADAL" clId="{E6689A4D-DCA9-CD4D-9432-EE9CC9079A7E}" dt="2021-05-12T17:14:08.361" v="166" actId="2696"/>
        <pc:sldMkLst>
          <pc:docMk/>
          <pc:sldMk cId="1570136933" sldId="376"/>
        </pc:sldMkLst>
      </pc:sldChg>
      <pc:sldChg chg="modNotesTx">
        <pc:chgData name="Veronica Witte" userId="418b8e19-ba9c-4ce2-b9b7-f1bc119111ee" providerId="ADAL" clId="{E6689A4D-DCA9-CD4D-9432-EE9CC9079A7E}" dt="2021-05-12T17:11:02.688" v="28" actId="20577"/>
        <pc:sldMkLst>
          <pc:docMk/>
          <pc:sldMk cId="3700454528" sldId="378"/>
        </pc:sldMkLst>
      </pc:sldChg>
      <pc:sldChg chg="add del">
        <pc:chgData name="Veronica Witte" userId="418b8e19-ba9c-4ce2-b9b7-f1bc119111ee" providerId="ADAL" clId="{E6689A4D-DCA9-CD4D-9432-EE9CC9079A7E}" dt="2021-05-12T17:13:44.064" v="160" actId="2696"/>
        <pc:sldMkLst>
          <pc:docMk/>
          <pc:sldMk cId="1833055901" sldId="380"/>
        </pc:sldMkLst>
      </pc:sldChg>
    </pc:docChg>
  </pc:docChgLst>
  <pc:docChgLst>
    <pc:chgData name="Amanda Hermansson" userId="dde0dfbf-58a7-4447-ade2-b8c2b1a39875" providerId="ADAL" clId="{C25B9AE0-85EB-484A-B639-6326DE2F1D8D}"/>
    <pc:docChg chg="undo redo custSel addSld delSld modSld modMainMaster">
      <pc:chgData name="Amanda Hermansson" userId="dde0dfbf-58a7-4447-ade2-b8c2b1a39875" providerId="ADAL" clId="{C25B9AE0-85EB-484A-B639-6326DE2F1D8D}" dt="2021-05-14T08:48:56.777" v="119" actId="20577"/>
      <pc:docMkLst>
        <pc:docMk/>
      </pc:docMkLst>
      <pc:sldChg chg="modSp mod">
        <pc:chgData name="Amanda Hermansson" userId="dde0dfbf-58a7-4447-ade2-b8c2b1a39875" providerId="ADAL" clId="{C25B9AE0-85EB-484A-B639-6326DE2F1D8D}" dt="2021-05-14T08:37:04.936" v="101"/>
        <pc:sldMkLst>
          <pc:docMk/>
          <pc:sldMk cId="483399484" sldId="266"/>
        </pc:sldMkLst>
        <pc:spChg chg="mod">
          <ac:chgData name="Amanda Hermansson" userId="dde0dfbf-58a7-4447-ade2-b8c2b1a39875" providerId="ADAL" clId="{C25B9AE0-85EB-484A-B639-6326DE2F1D8D}" dt="2021-05-14T08:37:04.936" v="101"/>
          <ac:spMkLst>
            <pc:docMk/>
            <pc:sldMk cId="483399484" sldId="266"/>
            <ac:spMk id="2" creationId="{4B5E518D-A3FD-334D-9D1D-FC39F3C7612D}"/>
          </ac:spMkLst>
        </pc:spChg>
      </pc:sldChg>
      <pc:sldChg chg="modSp mod">
        <pc:chgData name="Amanda Hermansson" userId="dde0dfbf-58a7-4447-ade2-b8c2b1a39875" providerId="ADAL" clId="{C25B9AE0-85EB-484A-B639-6326DE2F1D8D}" dt="2021-05-14T08:25:41.742" v="1" actId="113"/>
        <pc:sldMkLst>
          <pc:docMk/>
          <pc:sldMk cId="1371193146" sldId="267"/>
        </pc:sldMkLst>
        <pc:spChg chg="mod">
          <ac:chgData name="Amanda Hermansson" userId="dde0dfbf-58a7-4447-ade2-b8c2b1a39875" providerId="ADAL" clId="{C25B9AE0-85EB-484A-B639-6326DE2F1D8D}" dt="2021-05-14T08:25:41.742" v="1" actId="113"/>
          <ac:spMkLst>
            <pc:docMk/>
            <pc:sldMk cId="1371193146" sldId="267"/>
            <ac:spMk id="2" creationId="{68F3581F-F0D6-0645-AF33-8F73E1FAC8C5}"/>
          </ac:spMkLst>
        </pc:spChg>
      </pc:sldChg>
      <pc:sldChg chg="modSp mod">
        <pc:chgData name="Amanda Hermansson" userId="dde0dfbf-58a7-4447-ade2-b8c2b1a39875" providerId="ADAL" clId="{C25B9AE0-85EB-484A-B639-6326DE2F1D8D}" dt="2021-05-14T08:32:08.992" v="47" actId="113"/>
        <pc:sldMkLst>
          <pc:docMk/>
          <pc:sldMk cId="395149772" sldId="280"/>
        </pc:sldMkLst>
        <pc:spChg chg="mod">
          <ac:chgData name="Amanda Hermansson" userId="dde0dfbf-58a7-4447-ade2-b8c2b1a39875" providerId="ADAL" clId="{C25B9AE0-85EB-484A-B639-6326DE2F1D8D}" dt="2021-05-14T08:32:08.992" v="47" actId="113"/>
          <ac:spMkLst>
            <pc:docMk/>
            <pc:sldMk cId="395149772" sldId="280"/>
            <ac:spMk id="13" creationId="{918DB283-209B-394F-A19E-A71871B561B7}"/>
          </ac:spMkLst>
        </pc:spChg>
      </pc:sldChg>
      <pc:sldChg chg="addSp delSp modSp mod">
        <pc:chgData name="Amanda Hermansson" userId="dde0dfbf-58a7-4447-ade2-b8c2b1a39875" providerId="ADAL" clId="{C25B9AE0-85EB-484A-B639-6326DE2F1D8D}" dt="2021-05-14T08:26:02.244" v="6" actId="478"/>
        <pc:sldMkLst>
          <pc:docMk/>
          <pc:sldMk cId="2334756198" sldId="282"/>
        </pc:sldMkLst>
        <pc:spChg chg="del">
          <ac:chgData name="Amanda Hermansson" userId="dde0dfbf-58a7-4447-ade2-b8c2b1a39875" providerId="ADAL" clId="{C25B9AE0-85EB-484A-B639-6326DE2F1D8D}" dt="2021-05-14T08:25:58.242" v="4" actId="478"/>
          <ac:spMkLst>
            <pc:docMk/>
            <pc:sldMk cId="2334756198" sldId="282"/>
            <ac:spMk id="2" creationId="{23B8EDD7-0718-4340-BC51-6D7F54F22F3C}"/>
          </ac:spMkLst>
        </pc:spChg>
        <pc:spChg chg="add del mod">
          <ac:chgData name="Amanda Hermansson" userId="dde0dfbf-58a7-4447-ade2-b8c2b1a39875" providerId="ADAL" clId="{C25B9AE0-85EB-484A-B639-6326DE2F1D8D}" dt="2021-05-14T08:25:56.027" v="3"/>
          <ac:spMkLst>
            <pc:docMk/>
            <pc:sldMk cId="2334756198" sldId="282"/>
            <ac:spMk id="4" creationId="{ECC9BF7C-D728-CC42-AC6D-43BD3B7F35EC}"/>
          </ac:spMkLst>
        </pc:spChg>
        <pc:spChg chg="add del mod">
          <ac:chgData name="Amanda Hermansson" userId="dde0dfbf-58a7-4447-ade2-b8c2b1a39875" providerId="ADAL" clId="{C25B9AE0-85EB-484A-B639-6326DE2F1D8D}" dt="2021-05-14T08:26:02.244" v="6" actId="478"/>
          <ac:spMkLst>
            <pc:docMk/>
            <pc:sldMk cId="2334756198" sldId="282"/>
            <ac:spMk id="6" creationId="{8A361078-B00C-F246-98F4-AE90E81E6529}"/>
          </ac:spMkLst>
        </pc:spChg>
        <pc:spChg chg="add mod">
          <ac:chgData name="Amanda Hermansson" userId="dde0dfbf-58a7-4447-ade2-b8c2b1a39875" providerId="ADAL" clId="{C25B9AE0-85EB-484A-B639-6326DE2F1D8D}" dt="2021-05-14T08:25:58.590" v="5"/>
          <ac:spMkLst>
            <pc:docMk/>
            <pc:sldMk cId="2334756198" sldId="282"/>
            <ac:spMk id="7" creationId="{45F1CDBA-96AA-3142-8CE8-88C2610586D7}"/>
          </ac:spMkLst>
        </pc:spChg>
      </pc:sldChg>
      <pc:sldChg chg="delSp modSp mod setBg delDesignElem">
        <pc:chgData name="Amanda Hermansson" userId="dde0dfbf-58a7-4447-ade2-b8c2b1a39875" providerId="ADAL" clId="{C25B9AE0-85EB-484A-B639-6326DE2F1D8D}" dt="2021-05-14T08:37:04.936" v="101"/>
        <pc:sldMkLst>
          <pc:docMk/>
          <pc:sldMk cId="644256367" sldId="289"/>
        </pc:sldMkLst>
        <pc:spChg chg="mod">
          <ac:chgData name="Amanda Hermansson" userId="dde0dfbf-58a7-4447-ade2-b8c2b1a39875" providerId="ADAL" clId="{C25B9AE0-85EB-484A-B639-6326DE2F1D8D}" dt="2021-05-14T08:26:27.856" v="8" actId="113"/>
          <ac:spMkLst>
            <pc:docMk/>
            <pc:sldMk cId="644256367" sldId="289"/>
            <ac:spMk id="19" creationId="{2DFB5C4F-69B4-7B49-BFC3-3FD036FCF901}"/>
          </ac:spMkLst>
        </pc:spChg>
        <pc:spChg chg="del">
          <ac:chgData name="Amanda Hermansson" userId="dde0dfbf-58a7-4447-ade2-b8c2b1a39875" providerId="ADAL" clId="{C25B9AE0-85EB-484A-B639-6326DE2F1D8D}" dt="2021-05-14T08:32:31.818" v="51"/>
          <ac:spMkLst>
            <pc:docMk/>
            <pc:sldMk cId="644256367" sldId="289"/>
            <ac:spMk id="25" creationId="{23E246C7-AE23-4B78-B596-A021E638F0E8}"/>
          </ac:spMkLst>
        </pc:spChg>
        <pc:spChg chg="mod">
          <ac:chgData name="Amanda Hermansson" userId="dde0dfbf-58a7-4447-ade2-b8c2b1a39875" providerId="ADAL" clId="{C25B9AE0-85EB-484A-B639-6326DE2F1D8D}" dt="2021-05-14T08:37:04.936" v="101"/>
          <ac:spMkLst>
            <pc:docMk/>
            <pc:sldMk cId="644256367" sldId="289"/>
            <ac:spMk id="27" creationId="{26FC1F3C-49B7-6F49-8C11-6E06DD733472}"/>
          </ac:spMkLst>
        </pc:spChg>
        <pc:picChg chg="del">
          <ac:chgData name="Amanda Hermansson" userId="dde0dfbf-58a7-4447-ade2-b8c2b1a39875" providerId="ADAL" clId="{C25B9AE0-85EB-484A-B639-6326DE2F1D8D}" dt="2021-05-14T08:32:31.818" v="51"/>
          <ac:picMkLst>
            <pc:docMk/>
            <pc:sldMk cId="644256367" sldId="289"/>
            <ac:picMk id="26" creationId="{4388652C-EA91-4836-8F81-08E05C74EBC0}"/>
          </ac:picMkLst>
        </pc:picChg>
      </pc:sldChg>
      <pc:sldChg chg="addSp delSp modSp add del mod delAnim modAnim">
        <pc:chgData name="Amanda Hermansson" userId="dde0dfbf-58a7-4447-ade2-b8c2b1a39875" providerId="ADAL" clId="{C25B9AE0-85EB-484A-B639-6326DE2F1D8D}" dt="2021-05-14T08:29:59.720" v="33" actId="1076"/>
        <pc:sldMkLst>
          <pc:docMk/>
          <pc:sldMk cId="162305053" sldId="291"/>
        </pc:sldMkLst>
        <pc:spChg chg="add mod">
          <ac:chgData name="Amanda Hermansson" userId="dde0dfbf-58a7-4447-ade2-b8c2b1a39875" providerId="ADAL" clId="{C25B9AE0-85EB-484A-B639-6326DE2F1D8D}" dt="2021-05-14T08:27:05.060" v="14"/>
          <ac:spMkLst>
            <pc:docMk/>
            <pc:sldMk cId="162305053" sldId="291"/>
            <ac:spMk id="5" creationId="{1AD6BD4A-3853-1D49-A6DD-D21EBA98ABAB}"/>
          </ac:spMkLst>
        </pc:spChg>
        <pc:spChg chg="mod">
          <ac:chgData name="Amanda Hermansson" userId="dde0dfbf-58a7-4447-ade2-b8c2b1a39875" providerId="ADAL" clId="{C25B9AE0-85EB-484A-B639-6326DE2F1D8D}" dt="2021-05-14T08:29:26.242" v="27" actId="207"/>
          <ac:spMkLst>
            <pc:docMk/>
            <pc:sldMk cId="162305053" sldId="291"/>
            <ac:spMk id="7" creationId="{11ACBEB6-69E2-FE4A-BA9D-C0CF3037FD3C}"/>
          </ac:spMkLst>
        </pc:spChg>
        <pc:spChg chg="del">
          <ac:chgData name="Amanda Hermansson" userId="dde0dfbf-58a7-4447-ade2-b8c2b1a39875" providerId="ADAL" clId="{C25B9AE0-85EB-484A-B639-6326DE2F1D8D}" dt="2021-05-14T08:27:04.791" v="13" actId="478"/>
          <ac:spMkLst>
            <pc:docMk/>
            <pc:sldMk cId="162305053" sldId="291"/>
            <ac:spMk id="10" creationId="{01819415-E90E-A445-AC85-516F057F3FFC}"/>
          </ac:spMkLst>
        </pc:spChg>
        <pc:picChg chg="add mod">
          <ac:chgData name="Amanda Hermansson" userId="dde0dfbf-58a7-4447-ade2-b8c2b1a39875" providerId="ADAL" clId="{C25B9AE0-85EB-484A-B639-6326DE2F1D8D}" dt="2021-05-14T08:29:59.720" v="33" actId="1076"/>
          <ac:picMkLst>
            <pc:docMk/>
            <pc:sldMk cId="162305053" sldId="291"/>
            <ac:picMk id="2" creationId="{36365EF7-DED7-D249-BEEA-8B932DF019CE}"/>
          </ac:picMkLst>
        </pc:picChg>
        <pc:picChg chg="del mod">
          <ac:chgData name="Amanda Hermansson" userId="dde0dfbf-58a7-4447-ade2-b8c2b1a39875" providerId="ADAL" clId="{C25B9AE0-85EB-484A-B639-6326DE2F1D8D}" dt="2021-05-14T08:29:32.815" v="28" actId="478"/>
          <ac:picMkLst>
            <pc:docMk/>
            <pc:sldMk cId="162305053" sldId="291"/>
            <ac:picMk id="6" creationId="{EC18DFD5-5653-7D4D-8330-D68DFACB8F19}"/>
          </ac:picMkLst>
        </pc:picChg>
      </pc:sldChg>
      <pc:sldChg chg="modNotesTx">
        <pc:chgData name="Amanda Hermansson" userId="dde0dfbf-58a7-4447-ade2-b8c2b1a39875" providerId="ADAL" clId="{C25B9AE0-85EB-484A-B639-6326DE2F1D8D}" dt="2021-05-14T08:48:56.777" v="119" actId="20577"/>
        <pc:sldMkLst>
          <pc:docMk/>
          <pc:sldMk cId="2054482318" sldId="302"/>
        </pc:sldMkLst>
      </pc:sldChg>
      <pc:sldChg chg="modSp mod">
        <pc:chgData name="Amanda Hermansson" userId="dde0dfbf-58a7-4447-ade2-b8c2b1a39875" providerId="ADAL" clId="{C25B9AE0-85EB-484A-B639-6326DE2F1D8D}" dt="2021-05-14T08:37:04.936" v="101"/>
        <pc:sldMkLst>
          <pc:docMk/>
          <pc:sldMk cId="581571933" sldId="326"/>
        </pc:sldMkLst>
        <pc:spChg chg="mod">
          <ac:chgData name="Amanda Hermansson" userId="dde0dfbf-58a7-4447-ade2-b8c2b1a39875" providerId="ADAL" clId="{C25B9AE0-85EB-484A-B639-6326DE2F1D8D}" dt="2021-05-14T08:37:04.936" v="101"/>
          <ac:spMkLst>
            <pc:docMk/>
            <pc:sldMk cId="581571933" sldId="326"/>
            <ac:spMk id="2" creationId="{4B5E518D-A3FD-334D-9D1D-FC39F3C7612D}"/>
          </ac:spMkLst>
        </pc:spChg>
      </pc:sldChg>
      <pc:sldChg chg="add">
        <pc:chgData name="Amanda Hermansson" userId="dde0dfbf-58a7-4447-ade2-b8c2b1a39875" providerId="ADAL" clId="{C25B9AE0-85EB-484A-B639-6326DE2F1D8D}" dt="2021-05-14T08:09:12.541" v="0"/>
        <pc:sldMkLst>
          <pc:docMk/>
          <pc:sldMk cId="2040014207" sldId="343"/>
        </pc:sldMkLst>
      </pc:sldChg>
      <pc:sldChg chg="modSp">
        <pc:chgData name="Amanda Hermansson" userId="dde0dfbf-58a7-4447-ade2-b8c2b1a39875" providerId="ADAL" clId="{C25B9AE0-85EB-484A-B639-6326DE2F1D8D}" dt="2021-05-14T08:37:04.936" v="101"/>
        <pc:sldMkLst>
          <pc:docMk/>
          <pc:sldMk cId="131854496" sldId="346"/>
        </pc:sldMkLst>
        <pc:spChg chg="mod">
          <ac:chgData name="Amanda Hermansson" userId="dde0dfbf-58a7-4447-ade2-b8c2b1a39875" providerId="ADAL" clId="{C25B9AE0-85EB-484A-B639-6326DE2F1D8D}" dt="2021-05-14T08:37:04.936" v="101"/>
          <ac:spMkLst>
            <pc:docMk/>
            <pc:sldMk cId="131854496" sldId="346"/>
            <ac:spMk id="2" creationId="{487B2757-9E03-6344-9569-2A58A07272A3}"/>
          </ac:spMkLst>
        </pc:spChg>
        <pc:spChg chg="mod">
          <ac:chgData name="Amanda Hermansson" userId="dde0dfbf-58a7-4447-ade2-b8c2b1a39875" providerId="ADAL" clId="{C25B9AE0-85EB-484A-B639-6326DE2F1D8D}" dt="2021-05-14T08:30:59.491" v="40" actId="255"/>
          <ac:spMkLst>
            <pc:docMk/>
            <pc:sldMk cId="131854496" sldId="346"/>
            <ac:spMk id="3" creationId="{763A286F-33D5-674B-910B-A0EDDB10753F}"/>
          </ac:spMkLst>
        </pc:spChg>
      </pc:sldChg>
      <pc:sldChg chg="addSp delSp modSp mod">
        <pc:chgData name="Amanda Hermansson" userId="dde0dfbf-58a7-4447-ade2-b8c2b1a39875" providerId="ADAL" clId="{C25B9AE0-85EB-484A-B639-6326DE2F1D8D}" dt="2021-05-14T08:26:52.861" v="12" actId="1076"/>
        <pc:sldMkLst>
          <pc:docMk/>
          <pc:sldMk cId="3770272680" sldId="349"/>
        </pc:sldMkLst>
        <pc:spChg chg="add mod">
          <ac:chgData name="Amanda Hermansson" userId="dde0dfbf-58a7-4447-ade2-b8c2b1a39875" providerId="ADAL" clId="{C25B9AE0-85EB-484A-B639-6326DE2F1D8D}" dt="2021-05-14T08:26:48.582" v="11"/>
          <ac:spMkLst>
            <pc:docMk/>
            <pc:sldMk cId="3770272680" sldId="349"/>
            <ac:spMk id="5" creationId="{ED2AB4FD-D42C-CC4C-BB6E-3B84B459A0CF}"/>
          </ac:spMkLst>
        </pc:spChg>
        <pc:spChg chg="del">
          <ac:chgData name="Amanda Hermansson" userId="dde0dfbf-58a7-4447-ade2-b8c2b1a39875" providerId="ADAL" clId="{C25B9AE0-85EB-484A-B639-6326DE2F1D8D}" dt="2021-05-14T08:26:48.151" v="10" actId="478"/>
          <ac:spMkLst>
            <pc:docMk/>
            <pc:sldMk cId="3770272680" sldId="349"/>
            <ac:spMk id="6" creationId="{829D8DDE-C957-7F4D-83C9-FA47829386EB}"/>
          </ac:spMkLst>
        </pc:spChg>
        <pc:picChg chg="mod">
          <ac:chgData name="Amanda Hermansson" userId="dde0dfbf-58a7-4447-ade2-b8c2b1a39875" providerId="ADAL" clId="{C25B9AE0-85EB-484A-B639-6326DE2F1D8D}" dt="2021-05-14T08:26:52.861" v="12" actId="1076"/>
          <ac:picMkLst>
            <pc:docMk/>
            <pc:sldMk cId="3770272680" sldId="349"/>
            <ac:picMk id="2" creationId="{6FB35862-148F-5B48-AD90-63DC1DA68AF1}"/>
          </ac:picMkLst>
        </pc:picChg>
      </pc:sldChg>
      <pc:sldChg chg="addSp delSp modSp mod">
        <pc:chgData name="Amanda Hermansson" userId="dde0dfbf-58a7-4447-ade2-b8c2b1a39875" providerId="ADAL" clId="{C25B9AE0-85EB-484A-B639-6326DE2F1D8D}" dt="2021-05-14T08:27:11.940" v="17"/>
        <pc:sldMkLst>
          <pc:docMk/>
          <pc:sldMk cId="440799998" sldId="350"/>
        </pc:sldMkLst>
        <pc:spChg chg="add mod">
          <ac:chgData name="Amanda Hermansson" userId="dde0dfbf-58a7-4447-ade2-b8c2b1a39875" providerId="ADAL" clId="{C25B9AE0-85EB-484A-B639-6326DE2F1D8D}" dt="2021-05-14T08:27:11.940" v="17"/>
          <ac:spMkLst>
            <pc:docMk/>
            <pc:sldMk cId="440799998" sldId="350"/>
            <ac:spMk id="5" creationId="{B91B5AD7-D7C4-A144-BB61-0CE59A157A3B}"/>
          </ac:spMkLst>
        </pc:spChg>
        <pc:spChg chg="del">
          <ac:chgData name="Amanda Hermansson" userId="dde0dfbf-58a7-4447-ade2-b8c2b1a39875" providerId="ADAL" clId="{C25B9AE0-85EB-484A-B639-6326DE2F1D8D}" dt="2021-05-14T08:27:10.967" v="16" actId="478"/>
          <ac:spMkLst>
            <pc:docMk/>
            <pc:sldMk cId="440799998" sldId="350"/>
            <ac:spMk id="9" creationId="{F6046A94-034E-5A41-B69C-82A15B8C7CFC}"/>
          </ac:spMkLst>
        </pc:spChg>
      </pc:sldChg>
      <pc:sldChg chg="modSp mod">
        <pc:chgData name="Amanda Hermansson" userId="dde0dfbf-58a7-4447-ade2-b8c2b1a39875" providerId="ADAL" clId="{C25B9AE0-85EB-484A-B639-6326DE2F1D8D}" dt="2021-05-14T08:34:47.809" v="73" actId="113"/>
        <pc:sldMkLst>
          <pc:docMk/>
          <pc:sldMk cId="1043329894" sldId="353"/>
        </pc:sldMkLst>
        <pc:spChg chg="mod">
          <ac:chgData name="Amanda Hermansson" userId="dde0dfbf-58a7-4447-ade2-b8c2b1a39875" providerId="ADAL" clId="{C25B9AE0-85EB-484A-B639-6326DE2F1D8D}" dt="2021-05-14T08:34:47.809" v="73" actId="113"/>
          <ac:spMkLst>
            <pc:docMk/>
            <pc:sldMk cId="1043329894" sldId="353"/>
            <ac:spMk id="5" creationId="{73D8788E-5AB5-214A-97A3-4B10C36366D6}"/>
          </ac:spMkLst>
        </pc:spChg>
      </pc:sldChg>
      <pc:sldChg chg="modSp mod">
        <pc:chgData name="Amanda Hermansson" userId="dde0dfbf-58a7-4447-ade2-b8c2b1a39875" providerId="ADAL" clId="{C25B9AE0-85EB-484A-B639-6326DE2F1D8D}" dt="2021-05-14T08:36:37.790" v="97" actId="1076"/>
        <pc:sldMkLst>
          <pc:docMk/>
          <pc:sldMk cId="206466890" sldId="354"/>
        </pc:sldMkLst>
        <pc:spChg chg="mod">
          <ac:chgData name="Amanda Hermansson" userId="dde0dfbf-58a7-4447-ade2-b8c2b1a39875" providerId="ADAL" clId="{C25B9AE0-85EB-484A-B639-6326DE2F1D8D}" dt="2021-05-14T08:35:35.020" v="80" actId="2711"/>
          <ac:spMkLst>
            <pc:docMk/>
            <pc:sldMk cId="206466890" sldId="354"/>
            <ac:spMk id="3" creationId="{763A286F-33D5-674B-910B-A0EDDB10753F}"/>
          </ac:spMkLst>
        </pc:spChg>
        <pc:spChg chg="mod">
          <ac:chgData name="Amanda Hermansson" userId="dde0dfbf-58a7-4447-ade2-b8c2b1a39875" providerId="ADAL" clId="{C25B9AE0-85EB-484A-B639-6326DE2F1D8D}" dt="2021-05-14T08:35:35.020" v="80" actId="2711"/>
          <ac:spMkLst>
            <pc:docMk/>
            <pc:sldMk cId="206466890" sldId="354"/>
            <ac:spMk id="4" creationId="{3BF1EC8C-0EAA-AD43-974D-CDFAD814E27A}"/>
          </ac:spMkLst>
        </pc:spChg>
        <pc:spChg chg="mod">
          <ac:chgData name="Amanda Hermansson" userId="dde0dfbf-58a7-4447-ade2-b8c2b1a39875" providerId="ADAL" clId="{C25B9AE0-85EB-484A-B639-6326DE2F1D8D}" dt="2021-05-14T08:35:35.020" v="80" actId="2711"/>
          <ac:spMkLst>
            <pc:docMk/>
            <pc:sldMk cId="206466890" sldId="354"/>
            <ac:spMk id="5" creationId="{777C95C0-E78D-9E45-95A1-1304BAC23ACA}"/>
          </ac:spMkLst>
        </pc:spChg>
        <pc:spChg chg="mod">
          <ac:chgData name="Amanda Hermansson" userId="dde0dfbf-58a7-4447-ade2-b8c2b1a39875" providerId="ADAL" clId="{C25B9AE0-85EB-484A-B639-6326DE2F1D8D}" dt="2021-05-14T08:35:35.020" v="80" actId="2711"/>
          <ac:spMkLst>
            <pc:docMk/>
            <pc:sldMk cId="206466890" sldId="354"/>
            <ac:spMk id="6" creationId="{E0FED20B-4261-5047-9407-B5B1559FE300}"/>
          </ac:spMkLst>
        </pc:spChg>
        <pc:spChg chg="mod">
          <ac:chgData name="Amanda Hermansson" userId="dde0dfbf-58a7-4447-ade2-b8c2b1a39875" providerId="ADAL" clId="{C25B9AE0-85EB-484A-B639-6326DE2F1D8D}" dt="2021-05-14T08:36:37.790" v="97" actId="1076"/>
          <ac:spMkLst>
            <pc:docMk/>
            <pc:sldMk cId="206466890" sldId="354"/>
            <ac:spMk id="19" creationId="{34AE2079-F85F-B940-A480-F9423C7D93EB}"/>
          </ac:spMkLst>
        </pc:spChg>
        <pc:cxnChg chg="mod">
          <ac:chgData name="Amanda Hermansson" userId="dde0dfbf-58a7-4447-ade2-b8c2b1a39875" providerId="ADAL" clId="{C25B9AE0-85EB-484A-B639-6326DE2F1D8D}" dt="2021-05-14T08:35:35.020" v="80" actId="2711"/>
          <ac:cxnSpMkLst>
            <pc:docMk/>
            <pc:sldMk cId="206466890" sldId="354"/>
            <ac:cxnSpMk id="8" creationId="{21F74610-04E2-444B-BAEA-3E2BB3D8C8E2}"/>
          </ac:cxnSpMkLst>
        </pc:cxnChg>
        <pc:cxnChg chg="mod">
          <ac:chgData name="Amanda Hermansson" userId="dde0dfbf-58a7-4447-ade2-b8c2b1a39875" providerId="ADAL" clId="{C25B9AE0-85EB-484A-B639-6326DE2F1D8D}" dt="2021-05-14T08:35:35.020" v="80" actId="2711"/>
          <ac:cxnSpMkLst>
            <pc:docMk/>
            <pc:sldMk cId="206466890" sldId="354"/>
            <ac:cxnSpMk id="9" creationId="{05C87C95-B21C-1F4B-8EF6-E221FD5F84D7}"/>
          </ac:cxnSpMkLst>
        </pc:cxnChg>
        <pc:cxnChg chg="mod">
          <ac:chgData name="Amanda Hermansson" userId="dde0dfbf-58a7-4447-ade2-b8c2b1a39875" providerId="ADAL" clId="{C25B9AE0-85EB-484A-B639-6326DE2F1D8D}" dt="2021-05-14T08:35:35.020" v="80" actId="2711"/>
          <ac:cxnSpMkLst>
            <pc:docMk/>
            <pc:sldMk cId="206466890" sldId="354"/>
            <ac:cxnSpMk id="11" creationId="{1E9B754F-89B8-664E-88FE-F2EFC488FC9D}"/>
          </ac:cxnSpMkLst>
        </pc:cxnChg>
      </pc:sldChg>
      <pc:sldChg chg="modSp mod">
        <pc:chgData name="Amanda Hermansson" userId="dde0dfbf-58a7-4447-ade2-b8c2b1a39875" providerId="ADAL" clId="{C25B9AE0-85EB-484A-B639-6326DE2F1D8D}" dt="2021-05-14T08:30:14.670" v="35" actId="113"/>
        <pc:sldMkLst>
          <pc:docMk/>
          <pc:sldMk cId="3310230377" sldId="357"/>
        </pc:sldMkLst>
        <pc:spChg chg="mod">
          <ac:chgData name="Amanda Hermansson" userId="dde0dfbf-58a7-4447-ade2-b8c2b1a39875" providerId="ADAL" clId="{C25B9AE0-85EB-484A-B639-6326DE2F1D8D}" dt="2021-05-14T08:30:14.670" v="35" actId="113"/>
          <ac:spMkLst>
            <pc:docMk/>
            <pc:sldMk cId="3310230377" sldId="357"/>
            <ac:spMk id="5" creationId="{73D8788E-5AB5-214A-97A3-4B10C36366D6}"/>
          </ac:spMkLst>
        </pc:spChg>
      </pc:sldChg>
      <pc:sldChg chg="modSp mod">
        <pc:chgData name="Amanda Hermansson" userId="dde0dfbf-58a7-4447-ade2-b8c2b1a39875" providerId="ADAL" clId="{C25B9AE0-85EB-484A-B639-6326DE2F1D8D}" dt="2021-05-14T08:30:27.996" v="39" actId="113"/>
        <pc:sldMkLst>
          <pc:docMk/>
          <pc:sldMk cId="1334358880" sldId="358"/>
        </pc:sldMkLst>
        <pc:spChg chg="mod">
          <ac:chgData name="Amanda Hermansson" userId="dde0dfbf-58a7-4447-ade2-b8c2b1a39875" providerId="ADAL" clId="{C25B9AE0-85EB-484A-B639-6326DE2F1D8D}" dt="2021-05-14T08:30:27.996" v="39" actId="113"/>
          <ac:spMkLst>
            <pc:docMk/>
            <pc:sldMk cId="1334358880" sldId="358"/>
            <ac:spMk id="5" creationId="{73D8788E-5AB5-214A-97A3-4B10C36366D6}"/>
          </ac:spMkLst>
        </pc:spChg>
      </pc:sldChg>
      <pc:sldChg chg="modSp mod">
        <pc:chgData name="Amanda Hermansson" userId="dde0dfbf-58a7-4447-ade2-b8c2b1a39875" providerId="ADAL" clId="{C25B9AE0-85EB-484A-B639-6326DE2F1D8D}" dt="2021-05-14T08:31:49.451" v="44" actId="1076"/>
        <pc:sldMkLst>
          <pc:docMk/>
          <pc:sldMk cId="3841411467" sldId="359"/>
        </pc:sldMkLst>
        <pc:spChg chg="mod">
          <ac:chgData name="Amanda Hermansson" userId="dde0dfbf-58a7-4447-ade2-b8c2b1a39875" providerId="ADAL" clId="{C25B9AE0-85EB-484A-B639-6326DE2F1D8D}" dt="2021-05-14T08:31:49.451" v="44" actId="1076"/>
          <ac:spMkLst>
            <pc:docMk/>
            <pc:sldMk cId="3841411467" sldId="359"/>
            <ac:spMk id="2" creationId="{C8612177-C949-2C40-A60D-F7BD8F2DAA9A}"/>
          </ac:spMkLst>
        </pc:spChg>
        <pc:spChg chg="mod">
          <ac:chgData name="Amanda Hermansson" userId="dde0dfbf-58a7-4447-ade2-b8c2b1a39875" providerId="ADAL" clId="{C25B9AE0-85EB-484A-B639-6326DE2F1D8D}" dt="2021-05-14T08:31:35.286" v="42" actId="2711"/>
          <ac:spMkLst>
            <pc:docMk/>
            <pc:sldMk cId="3841411467" sldId="359"/>
            <ac:spMk id="4" creationId="{BAD7B4F4-FDD2-C447-8F34-F387F1E7B24D}"/>
          </ac:spMkLst>
        </pc:spChg>
        <pc:spChg chg="mod">
          <ac:chgData name="Amanda Hermansson" userId="dde0dfbf-58a7-4447-ade2-b8c2b1a39875" providerId="ADAL" clId="{C25B9AE0-85EB-484A-B639-6326DE2F1D8D}" dt="2021-05-14T08:31:25.311" v="41" actId="20577"/>
          <ac:spMkLst>
            <pc:docMk/>
            <pc:sldMk cId="3841411467" sldId="359"/>
            <ac:spMk id="6" creationId="{DDF1FF07-D376-594E-82E3-DE96A6E963A4}"/>
          </ac:spMkLst>
        </pc:spChg>
      </pc:sldChg>
      <pc:sldChg chg="delSp modSp mod setBg delDesignElem">
        <pc:chgData name="Amanda Hermansson" userId="dde0dfbf-58a7-4447-ade2-b8c2b1a39875" providerId="ADAL" clId="{C25B9AE0-85EB-484A-B639-6326DE2F1D8D}" dt="2021-05-14T08:36:52.688" v="98"/>
        <pc:sldMkLst>
          <pc:docMk/>
          <pc:sldMk cId="1350098540" sldId="364"/>
        </pc:sldMkLst>
        <pc:spChg chg="mod">
          <ac:chgData name="Amanda Hermansson" userId="dde0dfbf-58a7-4447-ade2-b8c2b1a39875" providerId="ADAL" clId="{C25B9AE0-85EB-484A-B639-6326DE2F1D8D}" dt="2021-05-14T08:32:49.622" v="54" actId="1076"/>
          <ac:spMkLst>
            <pc:docMk/>
            <pc:sldMk cId="1350098540" sldId="364"/>
            <ac:spMk id="2" creationId="{32CC7938-F644-1841-BEA0-21C543AF0D17}"/>
          </ac:spMkLst>
        </pc:spChg>
        <pc:spChg chg="mod">
          <ac:chgData name="Amanda Hermansson" userId="dde0dfbf-58a7-4447-ade2-b8c2b1a39875" providerId="ADAL" clId="{C25B9AE0-85EB-484A-B639-6326DE2F1D8D}" dt="2021-05-14T08:32:41.529" v="52" actId="1076"/>
          <ac:spMkLst>
            <pc:docMk/>
            <pc:sldMk cId="1350098540" sldId="364"/>
            <ac:spMk id="3" creationId="{9C4723B8-4B2B-3D46-AC02-408710B18BAE}"/>
          </ac:spMkLst>
        </pc:spChg>
        <pc:spChg chg="del">
          <ac:chgData name="Amanda Hermansson" userId="dde0dfbf-58a7-4447-ade2-b8c2b1a39875" providerId="ADAL" clId="{C25B9AE0-85EB-484A-B639-6326DE2F1D8D}" dt="2021-05-14T08:32:31.818" v="51"/>
          <ac:spMkLst>
            <pc:docMk/>
            <pc:sldMk cId="1350098540" sldId="364"/>
            <ac:spMk id="9" creationId="{8C8AE0B7-F095-44DF-9C4F-6A20819E0B1B}"/>
          </ac:spMkLst>
        </pc:spChg>
        <pc:picChg chg="del">
          <ac:chgData name="Amanda Hermansson" userId="dde0dfbf-58a7-4447-ade2-b8c2b1a39875" providerId="ADAL" clId="{C25B9AE0-85EB-484A-B639-6326DE2F1D8D}" dt="2021-05-14T08:32:31.818" v="51"/>
          <ac:picMkLst>
            <pc:docMk/>
            <pc:sldMk cId="1350098540" sldId="364"/>
            <ac:picMk id="11" creationId="{884606EB-6D63-4A61-908B-28AF03E7F3D4}"/>
          </ac:picMkLst>
        </pc:picChg>
        <pc:picChg chg="del">
          <ac:chgData name="Amanda Hermansson" userId="dde0dfbf-58a7-4447-ade2-b8c2b1a39875" providerId="ADAL" clId="{C25B9AE0-85EB-484A-B639-6326DE2F1D8D}" dt="2021-05-14T08:32:31.818" v="51"/>
          <ac:picMkLst>
            <pc:docMk/>
            <pc:sldMk cId="1350098540" sldId="364"/>
            <ac:picMk id="13" creationId="{CF03DA85-BE41-4DF4-B73E-8F59AF233352}"/>
          </ac:picMkLst>
        </pc:picChg>
        <pc:cxnChg chg="del">
          <ac:chgData name="Amanda Hermansson" userId="dde0dfbf-58a7-4447-ade2-b8c2b1a39875" providerId="ADAL" clId="{C25B9AE0-85EB-484A-B639-6326DE2F1D8D}" dt="2021-05-14T08:32:31.818" v="51"/>
          <ac:cxnSpMkLst>
            <pc:docMk/>
            <pc:sldMk cId="1350098540" sldId="364"/>
            <ac:cxnSpMk id="15" creationId="{8608CC1E-76F6-4519-9CAF-E39D1374815D}"/>
          </ac:cxnSpMkLst>
        </pc:cxnChg>
      </pc:sldChg>
      <pc:sldChg chg="del">
        <pc:chgData name="Amanda Hermansson" userId="dde0dfbf-58a7-4447-ade2-b8c2b1a39875" providerId="ADAL" clId="{C25B9AE0-85EB-484A-B639-6326DE2F1D8D}" dt="2021-05-14T08:47:15.271" v="115" actId="2696"/>
        <pc:sldMkLst>
          <pc:docMk/>
          <pc:sldMk cId="2792566468" sldId="365"/>
        </pc:sldMkLst>
      </pc:sldChg>
      <pc:sldChg chg="modSp del">
        <pc:chgData name="Amanda Hermansson" userId="dde0dfbf-58a7-4447-ade2-b8c2b1a39875" providerId="ADAL" clId="{C25B9AE0-85EB-484A-B639-6326DE2F1D8D}" dt="2021-05-14T08:46:50.761" v="113" actId="2696"/>
        <pc:sldMkLst>
          <pc:docMk/>
          <pc:sldMk cId="1580429490" sldId="367"/>
        </pc:sldMkLst>
        <pc:spChg chg="mod">
          <ac:chgData name="Amanda Hermansson" userId="dde0dfbf-58a7-4447-ade2-b8c2b1a39875" providerId="ADAL" clId="{C25B9AE0-85EB-484A-B639-6326DE2F1D8D}" dt="2021-05-14T08:37:04.936" v="101"/>
          <ac:spMkLst>
            <pc:docMk/>
            <pc:sldMk cId="1580429490" sldId="367"/>
            <ac:spMk id="2" creationId="{30930793-8542-CD44-8AC9-15AB18A3BE9C}"/>
          </ac:spMkLst>
        </pc:spChg>
      </pc:sldChg>
      <pc:sldChg chg="modSp del setBg">
        <pc:chgData name="Amanda Hermansson" userId="dde0dfbf-58a7-4447-ade2-b8c2b1a39875" providerId="ADAL" clId="{C25B9AE0-85EB-484A-B639-6326DE2F1D8D}" dt="2021-05-14T08:46:50.761" v="113" actId="2696"/>
        <pc:sldMkLst>
          <pc:docMk/>
          <pc:sldMk cId="4276477082" sldId="368"/>
        </pc:sldMkLst>
        <pc:spChg chg="mod">
          <ac:chgData name="Amanda Hermansson" userId="dde0dfbf-58a7-4447-ade2-b8c2b1a39875" providerId="ADAL" clId="{C25B9AE0-85EB-484A-B639-6326DE2F1D8D}" dt="2021-05-14T08:37:04.936" v="101"/>
          <ac:spMkLst>
            <pc:docMk/>
            <pc:sldMk cId="4276477082" sldId="368"/>
            <ac:spMk id="2" creationId="{30930793-8542-CD44-8AC9-15AB18A3BE9C}"/>
          </ac:spMkLst>
        </pc:spChg>
      </pc:sldChg>
      <pc:sldChg chg="modSp del">
        <pc:chgData name="Amanda Hermansson" userId="dde0dfbf-58a7-4447-ade2-b8c2b1a39875" providerId="ADAL" clId="{C25B9AE0-85EB-484A-B639-6326DE2F1D8D}" dt="2021-05-14T08:46:50.761" v="113" actId="2696"/>
        <pc:sldMkLst>
          <pc:docMk/>
          <pc:sldMk cId="721757095" sldId="369"/>
        </pc:sldMkLst>
        <pc:spChg chg="mod">
          <ac:chgData name="Amanda Hermansson" userId="dde0dfbf-58a7-4447-ade2-b8c2b1a39875" providerId="ADAL" clId="{C25B9AE0-85EB-484A-B639-6326DE2F1D8D}" dt="2021-05-14T08:37:04.936" v="101"/>
          <ac:spMkLst>
            <pc:docMk/>
            <pc:sldMk cId="721757095" sldId="369"/>
            <ac:spMk id="2" creationId="{30930793-8542-CD44-8AC9-15AB18A3BE9C}"/>
          </ac:spMkLst>
        </pc:spChg>
      </pc:sldChg>
      <pc:sldChg chg="del">
        <pc:chgData name="Amanda Hermansson" userId="dde0dfbf-58a7-4447-ade2-b8c2b1a39875" providerId="ADAL" clId="{C25B9AE0-85EB-484A-B639-6326DE2F1D8D}" dt="2021-05-14T08:47:15.271" v="115" actId="2696"/>
        <pc:sldMkLst>
          <pc:docMk/>
          <pc:sldMk cId="4098371905" sldId="370"/>
        </pc:sldMkLst>
      </pc:sldChg>
      <pc:sldChg chg="modSp del">
        <pc:chgData name="Amanda Hermansson" userId="dde0dfbf-58a7-4447-ade2-b8c2b1a39875" providerId="ADAL" clId="{C25B9AE0-85EB-484A-B639-6326DE2F1D8D}" dt="2021-05-14T08:46:50.761" v="113" actId="2696"/>
        <pc:sldMkLst>
          <pc:docMk/>
          <pc:sldMk cId="3478733648" sldId="371"/>
        </pc:sldMkLst>
        <pc:spChg chg="mod">
          <ac:chgData name="Amanda Hermansson" userId="dde0dfbf-58a7-4447-ade2-b8c2b1a39875" providerId="ADAL" clId="{C25B9AE0-85EB-484A-B639-6326DE2F1D8D}" dt="2021-05-14T08:37:04.936" v="101"/>
          <ac:spMkLst>
            <pc:docMk/>
            <pc:sldMk cId="3478733648" sldId="371"/>
            <ac:spMk id="2" creationId="{30930793-8542-CD44-8AC9-15AB18A3BE9C}"/>
          </ac:spMkLst>
        </pc:spChg>
      </pc:sldChg>
      <pc:sldChg chg="modSp del">
        <pc:chgData name="Amanda Hermansson" userId="dde0dfbf-58a7-4447-ade2-b8c2b1a39875" providerId="ADAL" clId="{C25B9AE0-85EB-484A-B639-6326DE2F1D8D}" dt="2021-05-14T08:46:50.761" v="113" actId="2696"/>
        <pc:sldMkLst>
          <pc:docMk/>
          <pc:sldMk cId="1246254130" sldId="372"/>
        </pc:sldMkLst>
        <pc:spChg chg="mod">
          <ac:chgData name="Amanda Hermansson" userId="dde0dfbf-58a7-4447-ade2-b8c2b1a39875" providerId="ADAL" clId="{C25B9AE0-85EB-484A-B639-6326DE2F1D8D}" dt="2021-05-14T08:37:04.936" v="101"/>
          <ac:spMkLst>
            <pc:docMk/>
            <pc:sldMk cId="1246254130" sldId="372"/>
            <ac:spMk id="2" creationId="{30930793-8542-CD44-8AC9-15AB18A3BE9C}"/>
          </ac:spMkLst>
        </pc:spChg>
      </pc:sldChg>
      <pc:sldChg chg="modSp del">
        <pc:chgData name="Amanda Hermansson" userId="dde0dfbf-58a7-4447-ade2-b8c2b1a39875" providerId="ADAL" clId="{C25B9AE0-85EB-484A-B639-6326DE2F1D8D}" dt="2021-05-14T08:46:50.761" v="113" actId="2696"/>
        <pc:sldMkLst>
          <pc:docMk/>
          <pc:sldMk cId="3534711437" sldId="373"/>
        </pc:sldMkLst>
        <pc:spChg chg="mod">
          <ac:chgData name="Amanda Hermansson" userId="dde0dfbf-58a7-4447-ade2-b8c2b1a39875" providerId="ADAL" clId="{C25B9AE0-85EB-484A-B639-6326DE2F1D8D}" dt="2021-05-14T08:37:04.936" v="101"/>
          <ac:spMkLst>
            <pc:docMk/>
            <pc:sldMk cId="3534711437" sldId="373"/>
            <ac:spMk id="2" creationId="{30930793-8542-CD44-8AC9-15AB18A3BE9C}"/>
          </ac:spMkLst>
        </pc:spChg>
      </pc:sldChg>
      <pc:sldChg chg="delSp modSp mod setBg delDesignElem">
        <pc:chgData name="Amanda Hermansson" userId="dde0dfbf-58a7-4447-ade2-b8c2b1a39875" providerId="ADAL" clId="{C25B9AE0-85EB-484A-B639-6326DE2F1D8D}" dt="2021-05-14T08:36:52.688" v="98"/>
        <pc:sldMkLst>
          <pc:docMk/>
          <pc:sldMk cId="3700454528" sldId="378"/>
        </pc:sldMkLst>
        <pc:spChg chg="del">
          <ac:chgData name="Amanda Hermansson" userId="dde0dfbf-58a7-4447-ade2-b8c2b1a39875" providerId="ADAL" clId="{C25B9AE0-85EB-484A-B639-6326DE2F1D8D}" dt="2021-05-14T08:32:31.818" v="51"/>
          <ac:spMkLst>
            <pc:docMk/>
            <pc:sldMk cId="3700454528" sldId="378"/>
            <ac:spMk id="9" creationId="{8C8AE0B7-F095-44DF-9C4F-6A20819E0B1B}"/>
          </ac:spMkLst>
        </pc:spChg>
        <pc:spChg chg="mod">
          <ac:chgData name="Amanda Hermansson" userId="dde0dfbf-58a7-4447-ade2-b8c2b1a39875" providerId="ADAL" clId="{C25B9AE0-85EB-484A-B639-6326DE2F1D8D}" dt="2021-05-14T08:34:34.610" v="70" actId="1076"/>
          <ac:spMkLst>
            <pc:docMk/>
            <pc:sldMk cId="3700454528" sldId="378"/>
            <ac:spMk id="10" creationId="{E3E74892-1BAA-424E-884D-460E3C17446B}"/>
          </ac:spMkLst>
        </pc:spChg>
        <pc:spChg chg="mod">
          <ac:chgData name="Amanda Hermansson" userId="dde0dfbf-58a7-4447-ade2-b8c2b1a39875" providerId="ADAL" clId="{C25B9AE0-85EB-484A-B639-6326DE2F1D8D}" dt="2021-05-14T08:33:37.386" v="58" actId="1076"/>
          <ac:spMkLst>
            <pc:docMk/>
            <pc:sldMk cId="3700454528" sldId="378"/>
            <ac:spMk id="12" creationId="{2EEE528E-FEFE-D64F-A97D-D92A55C3FF04}"/>
          </ac:spMkLst>
        </pc:spChg>
        <pc:spChg chg="mod">
          <ac:chgData name="Amanda Hermansson" userId="dde0dfbf-58a7-4447-ade2-b8c2b1a39875" providerId="ADAL" clId="{C25B9AE0-85EB-484A-B639-6326DE2F1D8D}" dt="2021-05-14T08:33:46.814" v="60" actId="1076"/>
          <ac:spMkLst>
            <pc:docMk/>
            <pc:sldMk cId="3700454528" sldId="378"/>
            <ac:spMk id="14" creationId="{D1552AA6-5D3A-1E4E-BEE7-F712E97E2445}"/>
          </ac:spMkLst>
        </pc:spChg>
        <pc:spChg chg="mod">
          <ac:chgData name="Amanda Hermansson" userId="dde0dfbf-58a7-4447-ade2-b8c2b1a39875" providerId="ADAL" clId="{C25B9AE0-85EB-484A-B639-6326DE2F1D8D}" dt="2021-05-14T08:34:22.882" v="69" actId="1076"/>
          <ac:spMkLst>
            <pc:docMk/>
            <pc:sldMk cId="3700454528" sldId="378"/>
            <ac:spMk id="16" creationId="{F4F1566D-D3CE-F24D-B184-B841BA45F361}"/>
          </ac:spMkLst>
        </pc:spChg>
        <pc:spChg chg="mod">
          <ac:chgData name="Amanda Hermansson" userId="dde0dfbf-58a7-4447-ade2-b8c2b1a39875" providerId="ADAL" clId="{C25B9AE0-85EB-484A-B639-6326DE2F1D8D}" dt="2021-05-14T08:34:19.967" v="68" actId="1076"/>
          <ac:spMkLst>
            <pc:docMk/>
            <pc:sldMk cId="3700454528" sldId="378"/>
            <ac:spMk id="17" creationId="{664FFA42-5FE4-4A4B-B8AC-659294E220B0}"/>
          </ac:spMkLst>
        </pc:spChg>
        <pc:spChg chg="mod">
          <ac:chgData name="Amanda Hermansson" userId="dde0dfbf-58a7-4447-ade2-b8c2b1a39875" providerId="ADAL" clId="{C25B9AE0-85EB-484A-B639-6326DE2F1D8D}" dt="2021-05-14T08:34:09.756" v="66" actId="1076"/>
          <ac:spMkLst>
            <pc:docMk/>
            <pc:sldMk cId="3700454528" sldId="378"/>
            <ac:spMk id="18" creationId="{C13A4A24-9136-5F48-90CC-DE059334BC0F}"/>
          </ac:spMkLst>
        </pc:spChg>
        <pc:picChg chg="del">
          <ac:chgData name="Amanda Hermansson" userId="dde0dfbf-58a7-4447-ade2-b8c2b1a39875" providerId="ADAL" clId="{C25B9AE0-85EB-484A-B639-6326DE2F1D8D}" dt="2021-05-14T08:32:31.818" v="51"/>
          <ac:picMkLst>
            <pc:docMk/>
            <pc:sldMk cId="3700454528" sldId="378"/>
            <ac:picMk id="11" creationId="{884606EB-6D63-4A61-908B-28AF03E7F3D4}"/>
          </ac:picMkLst>
        </pc:picChg>
        <pc:picChg chg="del">
          <ac:chgData name="Amanda Hermansson" userId="dde0dfbf-58a7-4447-ade2-b8c2b1a39875" providerId="ADAL" clId="{C25B9AE0-85EB-484A-B639-6326DE2F1D8D}" dt="2021-05-14T08:32:31.818" v="51"/>
          <ac:picMkLst>
            <pc:docMk/>
            <pc:sldMk cId="3700454528" sldId="378"/>
            <ac:picMk id="13" creationId="{CF03DA85-BE41-4DF4-B73E-8F59AF233352}"/>
          </ac:picMkLst>
        </pc:picChg>
        <pc:cxnChg chg="del">
          <ac:chgData name="Amanda Hermansson" userId="dde0dfbf-58a7-4447-ade2-b8c2b1a39875" providerId="ADAL" clId="{C25B9AE0-85EB-484A-B639-6326DE2F1D8D}" dt="2021-05-14T08:32:31.818" v="51"/>
          <ac:cxnSpMkLst>
            <pc:docMk/>
            <pc:sldMk cId="3700454528" sldId="378"/>
            <ac:cxnSpMk id="15" creationId="{8608CC1E-76F6-4519-9CAF-E39D1374815D}"/>
          </ac:cxnSpMkLst>
        </pc:cxnChg>
      </pc:sldChg>
      <pc:sldChg chg="modSp">
        <pc:chgData name="Amanda Hermansson" userId="dde0dfbf-58a7-4447-ade2-b8c2b1a39875" providerId="ADAL" clId="{C25B9AE0-85EB-484A-B639-6326DE2F1D8D}" dt="2021-05-14T08:37:04.936" v="101"/>
        <pc:sldMkLst>
          <pc:docMk/>
          <pc:sldMk cId="3161500309" sldId="379"/>
        </pc:sldMkLst>
        <pc:spChg chg="mod">
          <ac:chgData name="Amanda Hermansson" userId="dde0dfbf-58a7-4447-ade2-b8c2b1a39875" providerId="ADAL" clId="{C25B9AE0-85EB-484A-B639-6326DE2F1D8D}" dt="2021-05-14T08:37:04.936" v="101"/>
          <ac:spMkLst>
            <pc:docMk/>
            <pc:sldMk cId="3161500309" sldId="379"/>
            <ac:spMk id="2" creationId="{487B2757-9E03-6344-9569-2A58A07272A3}"/>
          </ac:spMkLst>
        </pc:spChg>
      </pc:sldChg>
      <pc:sldChg chg="add del">
        <pc:chgData name="Amanda Hermansson" userId="dde0dfbf-58a7-4447-ade2-b8c2b1a39875" providerId="ADAL" clId="{C25B9AE0-85EB-484A-B639-6326DE2F1D8D}" dt="2021-05-14T08:46:46.865" v="112"/>
        <pc:sldMkLst>
          <pc:docMk/>
          <pc:sldMk cId="91781510" sldId="381"/>
        </pc:sldMkLst>
      </pc:sldChg>
      <pc:sldChg chg="add del">
        <pc:chgData name="Amanda Hermansson" userId="dde0dfbf-58a7-4447-ade2-b8c2b1a39875" providerId="ADAL" clId="{C25B9AE0-85EB-484A-B639-6326DE2F1D8D}" dt="2021-05-14T08:46:46.865" v="112"/>
        <pc:sldMkLst>
          <pc:docMk/>
          <pc:sldMk cId="2052651510" sldId="382"/>
        </pc:sldMkLst>
      </pc:sldChg>
      <pc:sldChg chg="add del">
        <pc:chgData name="Amanda Hermansson" userId="dde0dfbf-58a7-4447-ade2-b8c2b1a39875" providerId="ADAL" clId="{C25B9AE0-85EB-484A-B639-6326DE2F1D8D}" dt="2021-05-14T08:46:46.865" v="112"/>
        <pc:sldMkLst>
          <pc:docMk/>
          <pc:sldMk cId="425826346" sldId="383"/>
        </pc:sldMkLst>
      </pc:sldChg>
      <pc:sldChg chg="add del">
        <pc:chgData name="Amanda Hermansson" userId="dde0dfbf-58a7-4447-ade2-b8c2b1a39875" providerId="ADAL" clId="{C25B9AE0-85EB-484A-B639-6326DE2F1D8D}" dt="2021-05-14T08:46:46.865" v="112"/>
        <pc:sldMkLst>
          <pc:docMk/>
          <pc:sldMk cId="1929990346" sldId="384"/>
        </pc:sldMkLst>
      </pc:sldChg>
      <pc:sldChg chg="add del">
        <pc:chgData name="Amanda Hermansson" userId="dde0dfbf-58a7-4447-ade2-b8c2b1a39875" providerId="ADAL" clId="{C25B9AE0-85EB-484A-B639-6326DE2F1D8D}" dt="2021-05-14T08:46:46.865" v="112"/>
        <pc:sldMkLst>
          <pc:docMk/>
          <pc:sldMk cId="147647169" sldId="385"/>
        </pc:sldMkLst>
      </pc:sldChg>
      <pc:sldChg chg="add del">
        <pc:chgData name="Amanda Hermansson" userId="dde0dfbf-58a7-4447-ade2-b8c2b1a39875" providerId="ADAL" clId="{C25B9AE0-85EB-484A-B639-6326DE2F1D8D}" dt="2021-05-14T08:46:46.865" v="112"/>
        <pc:sldMkLst>
          <pc:docMk/>
          <pc:sldMk cId="2072666288" sldId="386"/>
        </pc:sldMkLst>
      </pc:sldChg>
      <pc:sldChg chg="modSp add mod modShow">
        <pc:chgData name="Amanda Hermansson" userId="dde0dfbf-58a7-4447-ade2-b8c2b1a39875" providerId="ADAL" clId="{C25B9AE0-85EB-484A-B639-6326DE2F1D8D}" dt="2021-05-14T08:47:21.392" v="118" actId="20577"/>
        <pc:sldMkLst>
          <pc:docMk/>
          <pc:sldMk cId="1470491995" sldId="387"/>
        </pc:sldMkLst>
        <pc:spChg chg="mod">
          <ac:chgData name="Amanda Hermansson" userId="dde0dfbf-58a7-4447-ade2-b8c2b1a39875" providerId="ADAL" clId="{C25B9AE0-85EB-484A-B639-6326DE2F1D8D}" dt="2021-05-14T08:47:21.392" v="118" actId="20577"/>
          <ac:spMkLst>
            <pc:docMk/>
            <pc:sldMk cId="1470491995" sldId="387"/>
            <ac:spMk id="4" creationId="{44BB5222-D473-4D4C-835B-9D4340FCAF79}"/>
          </ac:spMkLst>
        </pc:spChg>
      </pc:sldChg>
      <pc:sldChg chg="add">
        <pc:chgData name="Amanda Hermansson" userId="dde0dfbf-58a7-4447-ade2-b8c2b1a39875" providerId="ADAL" clId="{C25B9AE0-85EB-484A-B639-6326DE2F1D8D}" dt="2021-05-14T08:47:12.075" v="114"/>
        <pc:sldMkLst>
          <pc:docMk/>
          <pc:sldMk cId="3811430843" sldId="388"/>
        </pc:sldMkLst>
      </pc:sldChg>
      <pc:sldMasterChg chg="setBg">
        <pc:chgData name="Amanda Hermansson" userId="dde0dfbf-58a7-4447-ade2-b8c2b1a39875" providerId="ADAL" clId="{C25B9AE0-85EB-484A-B639-6326DE2F1D8D}" dt="2021-05-14T08:37:02.772" v="100"/>
        <pc:sldMasterMkLst>
          <pc:docMk/>
          <pc:sldMasterMk cId="2238326916" sldId="2147484479"/>
        </pc:sldMasterMkLst>
      </pc:sldMaster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png"/></Relationships>
</file>

<file path=ppt/diagrams/_rels/data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ata5.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5.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BCFED2-1348-4E0E-BE53-583DEDDFCE40}"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CD5F7A0-3F6E-43EC-A682-EDB1E6575876}">
      <dgm:prSet custT="1"/>
      <dgm:spPr/>
      <dgm:t>
        <a:bodyPr/>
        <a:lstStyle/>
        <a:p>
          <a:pPr>
            <a:lnSpc>
              <a:spcPct val="100000"/>
            </a:lnSpc>
          </a:pPr>
          <a:r>
            <a:rPr lang="en-US" sz="2800" dirty="0">
              <a:latin typeface="Calibri" panose="020F0502020204030204" pitchFamily="34" charset="0"/>
              <a:cs typeface="Calibri" panose="020F0502020204030204" pitchFamily="34" charset="0"/>
            </a:rPr>
            <a:t>Har du </a:t>
          </a:r>
          <a:r>
            <a:rPr lang="en-US" sz="2800" dirty="0" err="1">
              <a:latin typeface="Calibri" panose="020F0502020204030204" pitchFamily="34" charset="0"/>
              <a:cs typeface="Calibri" panose="020F0502020204030204" pitchFamily="34" charset="0"/>
            </a:rPr>
            <a:t>exempel</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på</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någon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kulturkrock</a:t>
          </a:r>
          <a:r>
            <a:rPr lang="en-US" sz="2800" dirty="0">
              <a:latin typeface="Calibri" panose="020F0502020204030204" pitchFamily="34" charset="0"/>
              <a:cs typeface="Calibri" panose="020F0502020204030204" pitchFamily="34" charset="0"/>
            </a:rPr>
            <a:t> du </a:t>
          </a:r>
          <a:r>
            <a:rPr lang="en-US" sz="2800" dirty="0" err="1">
              <a:latin typeface="Calibri" panose="020F0502020204030204" pitchFamily="34" charset="0"/>
              <a:cs typeface="Calibri" panose="020F0502020204030204" pitchFamily="34" charset="0"/>
            </a:rPr>
            <a:t>upplevt</a:t>
          </a:r>
          <a:r>
            <a:rPr lang="en-US" sz="2800" dirty="0">
              <a:latin typeface="Calibri" panose="020F0502020204030204" pitchFamily="34" charset="0"/>
              <a:cs typeface="Calibri" panose="020F0502020204030204" pitchFamily="34" charset="0"/>
            </a:rPr>
            <a:t>?</a:t>
          </a:r>
        </a:p>
      </dgm:t>
    </dgm:pt>
    <dgm:pt modelId="{0CDAB313-9647-4239-904C-A01E84167369}" type="parTrans" cxnId="{8B609037-F844-4D23-A6D3-F884735F8A1C}">
      <dgm:prSet/>
      <dgm:spPr/>
      <dgm:t>
        <a:bodyPr/>
        <a:lstStyle/>
        <a:p>
          <a:endParaRPr lang="en-US"/>
        </a:p>
      </dgm:t>
    </dgm:pt>
    <dgm:pt modelId="{DFCACA41-AD72-4249-AE8D-3C9139264FAC}" type="sibTrans" cxnId="{8B609037-F844-4D23-A6D3-F884735F8A1C}">
      <dgm:prSet/>
      <dgm:spPr/>
      <dgm:t>
        <a:bodyPr/>
        <a:lstStyle/>
        <a:p>
          <a:endParaRPr lang="en-US"/>
        </a:p>
      </dgm:t>
    </dgm:pt>
    <dgm:pt modelId="{A374D396-0BFF-4CE5-977F-327DE9D248AD}" type="pres">
      <dgm:prSet presAssocID="{08BCFED2-1348-4E0E-BE53-583DEDDFCE40}" presName="root" presStyleCnt="0">
        <dgm:presLayoutVars>
          <dgm:dir/>
          <dgm:resizeHandles val="exact"/>
        </dgm:presLayoutVars>
      </dgm:prSet>
      <dgm:spPr/>
    </dgm:pt>
    <dgm:pt modelId="{8C5C9087-5BC3-4E7F-9D6E-657CFE67BBC2}" type="pres">
      <dgm:prSet presAssocID="{7CD5F7A0-3F6E-43EC-A682-EDB1E6575876}" presName="compNode" presStyleCnt="0"/>
      <dgm:spPr/>
    </dgm:pt>
    <dgm:pt modelId="{830F013E-2BDC-43F0-B5FA-88AA74B617F2}" type="pres">
      <dgm:prSet presAssocID="{7CD5F7A0-3F6E-43EC-A682-EDB1E6575876}"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Lightbulb and gear"/>
        </a:ext>
      </dgm:extLst>
    </dgm:pt>
    <dgm:pt modelId="{72F2BE66-64AA-426B-9AA7-72BFE06E654E}" type="pres">
      <dgm:prSet presAssocID="{7CD5F7A0-3F6E-43EC-A682-EDB1E6575876}" presName="spaceRect" presStyleCnt="0"/>
      <dgm:spPr/>
    </dgm:pt>
    <dgm:pt modelId="{A4065C13-C158-4070-9185-E60F559023E7}" type="pres">
      <dgm:prSet presAssocID="{7CD5F7A0-3F6E-43EC-A682-EDB1E6575876}" presName="textRect" presStyleLbl="revTx" presStyleIdx="0" presStyleCnt="1">
        <dgm:presLayoutVars>
          <dgm:chMax val="1"/>
          <dgm:chPref val="1"/>
        </dgm:presLayoutVars>
      </dgm:prSet>
      <dgm:spPr/>
    </dgm:pt>
  </dgm:ptLst>
  <dgm:cxnLst>
    <dgm:cxn modelId="{8B609037-F844-4D23-A6D3-F884735F8A1C}" srcId="{08BCFED2-1348-4E0E-BE53-583DEDDFCE40}" destId="{7CD5F7A0-3F6E-43EC-A682-EDB1E6575876}" srcOrd="0" destOrd="0" parTransId="{0CDAB313-9647-4239-904C-A01E84167369}" sibTransId="{DFCACA41-AD72-4249-AE8D-3C9139264FAC}"/>
    <dgm:cxn modelId="{48B5453C-8F69-461B-A964-45054910A1B8}" type="presOf" srcId="{08BCFED2-1348-4E0E-BE53-583DEDDFCE40}" destId="{A374D396-0BFF-4CE5-977F-327DE9D248AD}" srcOrd="0" destOrd="0" presId="urn:microsoft.com/office/officeart/2018/2/layout/IconLabelList"/>
    <dgm:cxn modelId="{E71DA5EE-FA53-493E-A397-D27F5E43A4A8}" type="presOf" srcId="{7CD5F7A0-3F6E-43EC-A682-EDB1E6575876}" destId="{A4065C13-C158-4070-9185-E60F559023E7}" srcOrd="0" destOrd="0" presId="urn:microsoft.com/office/officeart/2018/2/layout/IconLabelList"/>
    <dgm:cxn modelId="{4350FDAC-0D71-4A7D-9DDB-A4784A80621E}" type="presParOf" srcId="{A374D396-0BFF-4CE5-977F-327DE9D248AD}" destId="{8C5C9087-5BC3-4E7F-9D6E-657CFE67BBC2}" srcOrd="0" destOrd="0" presId="urn:microsoft.com/office/officeart/2018/2/layout/IconLabelList"/>
    <dgm:cxn modelId="{B3E7E1DF-43AB-4F27-9B89-30E118DDE929}" type="presParOf" srcId="{8C5C9087-5BC3-4E7F-9D6E-657CFE67BBC2}" destId="{830F013E-2BDC-43F0-B5FA-88AA74B617F2}" srcOrd="0" destOrd="0" presId="urn:microsoft.com/office/officeart/2018/2/layout/IconLabelList"/>
    <dgm:cxn modelId="{376F2AA7-BAB0-4664-AC1B-2864C2AC6F7C}" type="presParOf" srcId="{8C5C9087-5BC3-4E7F-9D6E-657CFE67BBC2}" destId="{72F2BE66-64AA-426B-9AA7-72BFE06E654E}" srcOrd="1" destOrd="0" presId="urn:microsoft.com/office/officeart/2018/2/layout/IconLabelList"/>
    <dgm:cxn modelId="{50FC39BD-9A25-4A94-AF64-9B4BDAD3F9EF}" type="presParOf" srcId="{8C5C9087-5BC3-4E7F-9D6E-657CFE67BBC2}" destId="{A4065C13-C158-4070-9185-E60F559023E7}"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A4F0FF-2116-44A0-BAC3-3419E8763008}" type="doc">
      <dgm:prSet loTypeId="urn:microsoft.com/office/officeart/2008/layout/LinedList" loCatId="list" qsTypeId="urn:microsoft.com/office/officeart/2005/8/quickstyle/simple4" qsCatId="simple" csTypeId="urn:microsoft.com/office/officeart/2005/8/colors/colorful5" csCatId="colorful" phldr="1"/>
      <dgm:spPr/>
      <dgm:t>
        <a:bodyPr/>
        <a:lstStyle/>
        <a:p>
          <a:endParaRPr lang="en-US"/>
        </a:p>
      </dgm:t>
    </dgm:pt>
    <dgm:pt modelId="{688C7A63-3E77-47C1-85A5-C577F7776CAB}">
      <dgm:prSet/>
      <dgm:spPr/>
      <dgm:t>
        <a:bodyPr/>
        <a:lstStyle/>
        <a:p>
          <a:r>
            <a:rPr lang="en-US" dirty="0">
              <a:latin typeface="Calibri" panose="020F0502020204030204" pitchFamily="34" charset="0"/>
              <a:cs typeface="Calibri" panose="020F0502020204030204" pitchFamily="34" charset="0"/>
            </a:rPr>
            <a:t>Check in</a:t>
          </a:r>
        </a:p>
      </dgm:t>
    </dgm:pt>
    <dgm:pt modelId="{40C6C66A-5F59-4F7A-AAC8-DE05556F5B55}" type="parTrans" cxnId="{BD414144-BACC-47DF-82CE-47F7E8B739C7}">
      <dgm:prSet/>
      <dgm:spPr/>
      <dgm:t>
        <a:bodyPr/>
        <a:lstStyle/>
        <a:p>
          <a:endParaRPr lang="en-US"/>
        </a:p>
      </dgm:t>
    </dgm:pt>
    <dgm:pt modelId="{5FCD3144-5619-4F50-8039-B52E5455E92A}" type="sibTrans" cxnId="{BD414144-BACC-47DF-82CE-47F7E8B739C7}">
      <dgm:prSet/>
      <dgm:spPr/>
      <dgm:t>
        <a:bodyPr/>
        <a:lstStyle/>
        <a:p>
          <a:endParaRPr lang="en-US"/>
        </a:p>
      </dgm:t>
    </dgm:pt>
    <dgm:pt modelId="{4632076C-75C5-48D8-915B-B4D5BBC6162D}">
      <dgm:prSet/>
      <dgm:spPr/>
      <dgm:t>
        <a:bodyPr/>
        <a:lstStyle/>
        <a:p>
          <a:r>
            <a:rPr lang="en-US" dirty="0" err="1">
              <a:latin typeface="Calibri" panose="020F0502020204030204" pitchFamily="34" charset="0"/>
              <a:cs typeface="Calibri" panose="020F0502020204030204" pitchFamily="34" charset="0"/>
            </a:rPr>
            <a:t>Övningar</a:t>
          </a:r>
          <a:endParaRPr lang="en-US" dirty="0">
            <a:latin typeface="Calibri" panose="020F0502020204030204" pitchFamily="34" charset="0"/>
            <a:cs typeface="Calibri" panose="020F0502020204030204" pitchFamily="34" charset="0"/>
          </a:endParaRPr>
        </a:p>
      </dgm:t>
    </dgm:pt>
    <dgm:pt modelId="{41FA6D1F-DF5E-458A-AAEA-20694A9F2520}" type="parTrans" cxnId="{83CFDB83-72F8-4B1A-BFDF-F84DA8482E15}">
      <dgm:prSet/>
      <dgm:spPr/>
      <dgm:t>
        <a:bodyPr/>
        <a:lstStyle/>
        <a:p>
          <a:endParaRPr lang="en-US"/>
        </a:p>
      </dgm:t>
    </dgm:pt>
    <dgm:pt modelId="{866B8E24-C1EA-4A94-9B5D-0F5F0736D253}" type="sibTrans" cxnId="{83CFDB83-72F8-4B1A-BFDF-F84DA8482E15}">
      <dgm:prSet/>
      <dgm:spPr/>
      <dgm:t>
        <a:bodyPr/>
        <a:lstStyle/>
        <a:p>
          <a:endParaRPr lang="en-US"/>
        </a:p>
      </dgm:t>
    </dgm:pt>
    <dgm:pt modelId="{F9D1AEC4-B203-43FD-BF49-DA02C2C5BF14}">
      <dgm:prSet/>
      <dgm:spPr/>
      <dgm:t>
        <a:bodyPr/>
        <a:lstStyle/>
        <a:p>
          <a:r>
            <a:rPr lang="en-US" dirty="0">
              <a:latin typeface="Calibri" panose="020F0502020204030204" pitchFamily="34" charset="0"/>
              <a:cs typeface="Calibri" panose="020F0502020204030204" pitchFamily="34" charset="0"/>
            </a:rPr>
            <a:t>Film</a:t>
          </a:r>
        </a:p>
      </dgm:t>
    </dgm:pt>
    <dgm:pt modelId="{9BA2F08E-BE4B-4C91-8A86-ECE2E4D6BD00}" type="parTrans" cxnId="{4E89FAB7-C608-4BE1-986B-677185003362}">
      <dgm:prSet/>
      <dgm:spPr/>
      <dgm:t>
        <a:bodyPr/>
        <a:lstStyle/>
        <a:p>
          <a:endParaRPr lang="en-US"/>
        </a:p>
      </dgm:t>
    </dgm:pt>
    <dgm:pt modelId="{43E0BBDF-B4B9-4724-9BEE-407F2D17A9FA}" type="sibTrans" cxnId="{4E89FAB7-C608-4BE1-986B-677185003362}">
      <dgm:prSet/>
      <dgm:spPr/>
      <dgm:t>
        <a:bodyPr/>
        <a:lstStyle/>
        <a:p>
          <a:endParaRPr lang="en-US"/>
        </a:p>
      </dgm:t>
    </dgm:pt>
    <dgm:pt modelId="{D4629A58-C665-4982-98F0-D222363A7D2E}">
      <dgm:prSet/>
      <dgm:spPr/>
      <dgm:t>
        <a:bodyPr/>
        <a:lstStyle/>
        <a:p>
          <a:r>
            <a:rPr lang="en-US" dirty="0" err="1">
              <a:latin typeface="Calibri" panose="020F0502020204030204" pitchFamily="34" charset="0"/>
              <a:cs typeface="Calibri" panose="020F0502020204030204" pitchFamily="34" charset="0"/>
            </a:rPr>
            <a:t>Fika</a:t>
          </a:r>
          <a:endParaRPr lang="en-US" dirty="0">
            <a:latin typeface="Calibri" panose="020F0502020204030204" pitchFamily="34" charset="0"/>
            <a:cs typeface="Calibri" panose="020F0502020204030204" pitchFamily="34" charset="0"/>
          </a:endParaRPr>
        </a:p>
      </dgm:t>
    </dgm:pt>
    <dgm:pt modelId="{D22E136F-81F9-4743-A0AD-440ACC191484}" type="parTrans" cxnId="{F21CCF8B-371B-498B-A1E6-AD1FFCA2EE55}">
      <dgm:prSet/>
      <dgm:spPr/>
      <dgm:t>
        <a:bodyPr/>
        <a:lstStyle/>
        <a:p>
          <a:endParaRPr lang="en-US"/>
        </a:p>
      </dgm:t>
    </dgm:pt>
    <dgm:pt modelId="{B279ABE6-5521-463E-A5F8-798C6C707493}" type="sibTrans" cxnId="{F21CCF8B-371B-498B-A1E6-AD1FFCA2EE55}">
      <dgm:prSet/>
      <dgm:spPr/>
      <dgm:t>
        <a:bodyPr/>
        <a:lstStyle/>
        <a:p>
          <a:endParaRPr lang="en-US"/>
        </a:p>
      </dgm:t>
    </dgm:pt>
    <dgm:pt modelId="{86E63A82-7D9C-4D22-B7CF-F6A70B5E84B1}">
      <dgm:prSet/>
      <dgm:spPr/>
      <dgm:t>
        <a:bodyPr/>
        <a:lstStyle/>
        <a:p>
          <a:r>
            <a:rPr lang="en-US" dirty="0" err="1">
              <a:latin typeface="Calibri" panose="020F0502020204030204" pitchFamily="34" charset="0"/>
              <a:cs typeface="Calibri" panose="020F0502020204030204" pitchFamily="34" charset="0"/>
            </a:rPr>
            <a:t>Fakta</a:t>
          </a:r>
          <a:endParaRPr lang="en-US" dirty="0">
            <a:latin typeface="Calibri" panose="020F0502020204030204" pitchFamily="34" charset="0"/>
            <a:cs typeface="Calibri" panose="020F0502020204030204" pitchFamily="34" charset="0"/>
          </a:endParaRPr>
        </a:p>
      </dgm:t>
    </dgm:pt>
    <dgm:pt modelId="{ABD67C89-0C26-4DA9-B801-50584B33C01A}" type="parTrans" cxnId="{32128144-4111-419F-988B-4532ABD92E13}">
      <dgm:prSet/>
      <dgm:spPr/>
      <dgm:t>
        <a:bodyPr/>
        <a:lstStyle/>
        <a:p>
          <a:endParaRPr lang="en-US"/>
        </a:p>
      </dgm:t>
    </dgm:pt>
    <dgm:pt modelId="{92DE4CFA-0822-443A-9F39-E379BB78DC35}" type="sibTrans" cxnId="{32128144-4111-419F-988B-4532ABD92E13}">
      <dgm:prSet/>
      <dgm:spPr/>
      <dgm:t>
        <a:bodyPr/>
        <a:lstStyle/>
        <a:p>
          <a:endParaRPr lang="en-US"/>
        </a:p>
      </dgm:t>
    </dgm:pt>
    <dgm:pt modelId="{716C3AA0-48DA-4F2A-BBC1-1CE89C8AB978}">
      <dgm:prSet/>
      <dgm:spPr/>
      <dgm:t>
        <a:bodyPr/>
        <a:lstStyle/>
        <a:p>
          <a:r>
            <a:rPr lang="en-US" dirty="0" err="1">
              <a:latin typeface="Calibri" panose="020F0502020204030204" pitchFamily="34" charset="0"/>
              <a:cs typeface="Calibri" panose="020F0502020204030204" pitchFamily="34" charset="0"/>
            </a:rPr>
            <a:t>Knyta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ihop</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dagen</a:t>
          </a:r>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sammanfattning</a:t>
          </a:r>
          <a:endParaRPr lang="en-US" dirty="0">
            <a:latin typeface="Calibri" panose="020F0502020204030204" pitchFamily="34" charset="0"/>
            <a:cs typeface="Calibri" panose="020F0502020204030204" pitchFamily="34" charset="0"/>
          </a:endParaRPr>
        </a:p>
      </dgm:t>
    </dgm:pt>
    <dgm:pt modelId="{0B8313F1-BA68-4616-9938-0922F521F86A}" type="parTrans" cxnId="{82736083-6C15-448F-A8A6-0C4829A51653}">
      <dgm:prSet/>
      <dgm:spPr/>
      <dgm:t>
        <a:bodyPr/>
        <a:lstStyle/>
        <a:p>
          <a:endParaRPr lang="en-US"/>
        </a:p>
      </dgm:t>
    </dgm:pt>
    <dgm:pt modelId="{E63A9705-D2DA-423C-930D-DE600D5E59D2}" type="sibTrans" cxnId="{82736083-6C15-448F-A8A6-0C4829A51653}">
      <dgm:prSet/>
      <dgm:spPr/>
      <dgm:t>
        <a:bodyPr/>
        <a:lstStyle/>
        <a:p>
          <a:endParaRPr lang="en-US"/>
        </a:p>
      </dgm:t>
    </dgm:pt>
    <dgm:pt modelId="{C6F8152D-C167-46C6-AC21-70916426B687}">
      <dgm:prSet/>
      <dgm:spPr/>
      <dgm:t>
        <a:bodyPr/>
        <a:lstStyle/>
        <a:p>
          <a:r>
            <a:rPr lang="en-US" dirty="0" err="1">
              <a:latin typeface="Calibri" panose="020F0502020204030204" pitchFamily="34" charset="0"/>
              <a:cs typeface="Calibri" panose="020F0502020204030204" pitchFamily="34" charset="0"/>
            </a:rPr>
            <a:t>Utvärdering</a:t>
          </a:r>
          <a:endParaRPr lang="en-US" dirty="0">
            <a:latin typeface="Calibri" panose="020F0502020204030204" pitchFamily="34" charset="0"/>
            <a:cs typeface="Calibri" panose="020F0502020204030204" pitchFamily="34" charset="0"/>
          </a:endParaRPr>
        </a:p>
      </dgm:t>
    </dgm:pt>
    <dgm:pt modelId="{210B36B6-603A-4025-AE43-358E19B9823E}" type="parTrans" cxnId="{80B72F41-1974-45DA-9992-3B050E022B81}">
      <dgm:prSet/>
      <dgm:spPr/>
      <dgm:t>
        <a:bodyPr/>
        <a:lstStyle/>
        <a:p>
          <a:endParaRPr lang="en-US"/>
        </a:p>
      </dgm:t>
    </dgm:pt>
    <dgm:pt modelId="{5A667D15-C1CA-4AFD-8DD4-11C215C637AF}" type="sibTrans" cxnId="{80B72F41-1974-45DA-9992-3B050E022B81}">
      <dgm:prSet/>
      <dgm:spPr/>
      <dgm:t>
        <a:bodyPr/>
        <a:lstStyle/>
        <a:p>
          <a:endParaRPr lang="en-US"/>
        </a:p>
      </dgm:t>
    </dgm:pt>
    <dgm:pt modelId="{F0AACE03-3C82-4C89-AE18-DB1DEAD0A876}">
      <dgm:prSet/>
      <dgm:spPr/>
      <dgm:t>
        <a:bodyPr/>
        <a:lstStyle/>
        <a:p>
          <a:r>
            <a:rPr lang="en-US" dirty="0">
              <a:latin typeface="Calibri" panose="020F0502020204030204" pitchFamily="34" charset="0"/>
              <a:cs typeface="Calibri" panose="020F0502020204030204" pitchFamily="34" charset="0"/>
            </a:rPr>
            <a:t>Check </a:t>
          </a:r>
          <a:r>
            <a:rPr lang="en-US" dirty="0" err="1">
              <a:latin typeface="Calibri" panose="020F0502020204030204" pitchFamily="34" charset="0"/>
              <a:cs typeface="Calibri" panose="020F0502020204030204" pitchFamily="34" charset="0"/>
            </a:rPr>
            <a:t>ut</a:t>
          </a:r>
          <a:r>
            <a:rPr lang="en-US" dirty="0">
              <a:latin typeface="Calibri" panose="020F0502020204030204" pitchFamily="34" charset="0"/>
              <a:cs typeface="Calibri" panose="020F0502020204030204" pitchFamily="34" charset="0"/>
            </a:rPr>
            <a:t> </a:t>
          </a:r>
        </a:p>
      </dgm:t>
    </dgm:pt>
    <dgm:pt modelId="{04E55D2F-0A1D-4DDA-BEF9-057367DDD74E}" type="parTrans" cxnId="{F1054901-5257-495F-BDB5-688E1082183B}">
      <dgm:prSet/>
      <dgm:spPr/>
      <dgm:t>
        <a:bodyPr/>
        <a:lstStyle/>
        <a:p>
          <a:endParaRPr lang="en-US"/>
        </a:p>
      </dgm:t>
    </dgm:pt>
    <dgm:pt modelId="{781943FF-80A0-4AA4-8746-FA39D0BB0F23}" type="sibTrans" cxnId="{F1054901-5257-495F-BDB5-688E1082183B}">
      <dgm:prSet/>
      <dgm:spPr/>
      <dgm:t>
        <a:bodyPr/>
        <a:lstStyle/>
        <a:p>
          <a:endParaRPr lang="en-US"/>
        </a:p>
      </dgm:t>
    </dgm:pt>
    <dgm:pt modelId="{0506F4C4-8C78-8D48-B063-2C05F9DB835B}" type="pres">
      <dgm:prSet presAssocID="{69A4F0FF-2116-44A0-BAC3-3419E8763008}" presName="vert0" presStyleCnt="0">
        <dgm:presLayoutVars>
          <dgm:dir/>
          <dgm:animOne val="branch"/>
          <dgm:animLvl val="lvl"/>
        </dgm:presLayoutVars>
      </dgm:prSet>
      <dgm:spPr/>
    </dgm:pt>
    <dgm:pt modelId="{B8DFA54C-CA7D-F04D-AB66-E4FCB9564E94}" type="pres">
      <dgm:prSet presAssocID="{688C7A63-3E77-47C1-85A5-C577F7776CAB}" presName="thickLine" presStyleLbl="alignNode1" presStyleIdx="0" presStyleCnt="8"/>
      <dgm:spPr/>
    </dgm:pt>
    <dgm:pt modelId="{D223B13F-39CB-A34C-8416-1F7183518B22}" type="pres">
      <dgm:prSet presAssocID="{688C7A63-3E77-47C1-85A5-C577F7776CAB}" presName="horz1" presStyleCnt="0"/>
      <dgm:spPr/>
    </dgm:pt>
    <dgm:pt modelId="{439C9CB7-5141-D04F-B0DE-564002729903}" type="pres">
      <dgm:prSet presAssocID="{688C7A63-3E77-47C1-85A5-C577F7776CAB}" presName="tx1" presStyleLbl="revTx" presStyleIdx="0" presStyleCnt="8"/>
      <dgm:spPr/>
    </dgm:pt>
    <dgm:pt modelId="{64E65B83-3C40-F249-8CDB-6DFF936E95E3}" type="pres">
      <dgm:prSet presAssocID="{688C7A63-3E77-47C1-85A5-C577F7776CAB}" presName="vert1" presStyleCnt="0"/>
      <dgm:spPr/>
    </dgm:pt>
    <dgm:pt modelId="{4FD22181-1F80-C247-8DBA-9581A3FAEA87}" type="pres">
      <dgm:prSet presAssocID="{4632076C-75C5-48D8-915B-B4D5BBC6162D}" presName="thickLine" presStyleLbl="alignNode1" presStyleIdx="1" presStyleCnt="8"/>
      <dgm:spPr/>
    </dgm:pt>
    <dgm:pt modelId="{07EFAE0C-76F5-5848-AA61-612968F675B8}" type="pres">
      <dgm:prSet presAssocID="{4632076C-75C5-48D8-915B-B4D5BBC6162D}" presName="horz1" presStyleCnt="0"/>
      <dgm:spPr/>
    </dgm:pt>
    <dgm:pt modelId="{A2550806-B12C-784F-B687-FC426B24B337}" type="pres">
      <dgm:prSet presAssocID="{4632076C-75C5-48D8-915B-B4D5BBC6162D}" presName="tx1" presStyleLbl="revTx" presStyleIdx="1" presStyleCnt="8"/>
      <dgm:spPr/>
    </dgm:pt>
    <dgm:pt modelId="{C2DE02FE-E034-4945-A0D5-532C25D17C58}" type="pres">
      <dgm:prSet presAssocID="{4632076C-75C5-48D8-915B-B4D5BBC6162D}" presName="vert1" presStyleCnt="0"/>
      <dgm:spPr/>
    </dgm:pt>
    <dgm:pt modelId="{5A00193F-D9F0-2F4A-B22B-4CD1E0C730BA}" type="pres">
      <dgm:prSet presAssocID="{F9D1AEC4-B203-43FD-BF49-DA02C2C5BF14}" presName="thickLine" presStyleLbl="alignNode1" presStyleIdx="2" presStyleCnt="8"/>
      <dgm:spPr/>
    </dgm:pt>
    <dgm:pt modelId="{AC1E0F91-FB8D-F844-BBF7-5CC0F5C9C11C}" type="pres">
      <dgm:prSet presAssocID="{F9D1AEC4-B203-43FD-BF49-DA02C2C5BF14}" presName="horz1" presStyleCnt="0"/>
      <dgm:spPr/>
    </dgm:pt>
    <dgm:pt modelId="{C58F676B-FD6A-5048-99CD-68FEDDADB38A}" type="pres">
      <dgm:prSet presAssocID="{F9D1AEC4-B203-43FD-BF49-DA02C2C5BF14}" presName="tx1" presStyleLbl="revTx" presStyleIdx="2" presStyleCnt="8"/>
      <dgm:spPr/>
    </dgm:pt>
    <dgm:pt modelId="{D3457FC0-1154-5044-9D3F-F8A674199605}" type="pres">
      <dgm:prSet presAssocID="{F9D1AEC4-B203-43FD-BF49-DA02C2C5BF14}" presName="vert1" presStyleCnt="0"/>
      <dgm:spPr/>
    </dgm:pt>
    <dgm:pt modelId="{F91F07BC-033E-DC48-8BB3-26D0612A742D}" type="pres">
      <dgm:prSet presAssocID="{D4629A58-C665-4982-98F0-D222363A7D2E}" presName="thickLine" presStyleLbl="alignNode1" presStyleIdx="3" presStyleCnt="8"/>
      <dgm:spPr/>
    </dgm:pt>
    <dgm:pt modelId="{FB3A4D98-62FF-F045-BD97-AC1C1F27BE68}" type="pres">
      <dgm:prSet presAssocID="{D4629A58-C665-4982-98F0-D222363A7D2E}" presName="horz1" presStyleCnt="0"/>
      <dgm:spPr/>
    </dgm:pt>
    <dgm:pt modelId="{4F11D413-F750-F04C-82FB-6CA3208A7DA3}" type="pres">
      <dgm:prSet presAssocID="{D4629A58-C665-4982-98F0-D222363A7D2E}" presName="tx1" presStyleLbl="revTx" presStyleIdx="3" presStyleCnt="8"/>
      <dgm:spPr/>
    </dgm:pt>
    <dgm:pt modelId="{C2B81D7B-6638-7840-B4D1-89C34C3E901D}" type="pres">
      <dgm:prSet presAssocID="{D4629A58-C665-4982-98F0-D222363A7D2E}" presName="vert1" presStyleCnt="0"/>
      <dgm:spPr/>
    </dgm:pt>
    <dgm:pt modelId="{EC452D64-3025-984B-905F-C864AE37FEEF}" type="pres">
      <dgm:prSet presAssocID="{86E63A82-7D9C-4D22-B7CF-F6A70B5E84B1}" presName="thickLine" presStyleLbl="alignNode1" presStyleIdx="4" presStyleCnt="8"/>
      <dgm:spPr/>
    </dgm:pt>
    <dgm:pt modelId="{E951E738-10EF-9246-A177-F710B8ECDFD0}" type="pres">
      <dgm:prSet presAssocID="{86E63A82-7D9C-4D22-B7CF-F6A70B5E84B1}" presName="horz1" presStyleCnt="0"/>
      <dgm:spPr/>
    </dgm:pt>
    <dgm:pt modelId="{BE6B154A-0A03-8546-90FF-8A8099631B52}" type="pres">
      <dgm:prSet presAssocID="{86E63A82-7D9C-4D22-B7CF-F6A70B5E84B1}" presName="tx1" presStyleLbl="revTx" presStyleIdx="4" presStyleCnt="8"/>
      <dgm:spPr/>
    </dgm:pt>
    <dgm:pt modelId="{13A11370-59AF-E940-80FB-47D3E51AEEC6}" type="pres">
      <dgm:prSet presAssocID="{86E63A82-7D9C-4D22-B7CF-F6A70B5E84B1}" presName="vert1" presStyleCnt="0"/>
      <dgm:spPr/>
    </dgm:pt>
    <dgm:pt modelId="{E8C8B72E-62D1-6241-8FAF-2B5ED68BF404}" type="pres">
      <dgm:prSet presAssocID="{716C3AA0-48DA-4F2A-BBC1-1CE89C8AB978}" presName="thickLine" presStyleLbl="alignNode1" presStyleIdx="5" presStyleCnt="8"/>
      <dgm:spPr/>
    </dgm:pt>
    <dgm:pt modelId="{1B456C6D-D7E4-3443-B3E4-1823D85F30E4}" type="pres">
      <dgm:prSet presAssocID="{716C3AA0-48DA-4F2A-BBC1-1CE89C8AB978}" presName="horz1" presStyleCnt="0"/>
      <dgm:spPr/>
    </dgm:pt>
    <dgm:pt modelId="{84FA5ED6-0A8E-FF4B-8222-9BA86B302252}" type="pres">
      <dgm:prSet presAssocID="{716C3AA0-48DA-4F2A-BBC1-1CE89C8AB978}" presName="tx1" presStyleLbl="revTx" presStyleIdx="5" presStyleCnt="8"/>
      <dgm:spPr/>
    </dgm:pt>
    <dgm:pt modelId="{08BD145E-1DE3-E548-82A5-37BC9DF5DEE6}" type="pres">
      <dgm:prSet presAssocID="{716C3AA0-48DA-4F2A-BBC1-1CE89C8AB978}" presName="vert1" presStyleCnt="0"/>
      <dgm:spPr/>
    </dgm:pt>
    <dgm:pt modelId="{F683E365-DF43-E041-82DA-96EFD81B063B}" type="pres">
      <dgm:prSet presAssocID="{C6F8152D-C167-46C6-AC21-70916426B687}" presName="thickLine" presStyleLbl="alignNode1" presStyleIdx="6" presStyleCnt="8"/>
      <dgm:spPr/>
    </dgm:pt>
    <dgm:pt modelId="{64D5D6BF-0402-EB4E-AB60-1ADF5A22FD23}" type="pres">
      <dgm:prSet presAssocID="{C6F8152D-C167-46C6-AC21-70916426B687}" presName="horz1" presStyleCnt="0"/>
      <dgm:spPr/>
    </dgm:pt>
    <dgm:pt modelId="{00911D95-7149-854B-8B13-151ACEC63E0B}" type="pres">
      <dgm:prSet presAssocID="{C6F8152D-C167-46C6-AC21-70916426B687}" presName="tx1" presStyleLbl="revTx" presStyleIdx="6" presStyleCnt="8"/>
      <dgm:spPr/>
    </dgm:pt>
    <dgm:pt modelId="{BE21E107-5437-0D4F-8D24-353B8CF41738}" type="pres">
      <dgm:prSet presAssocID="{C6F8152D-C167-46C6-AC21-70916426B687}" presName="vert1" presStyleCnt="0"/>
      <dgm:spPr/>
    </dgm:pt>
    <dgm:pt modelId="{710712AA-AED9-5B48-ADE9-88BFA134C8B5}" type="pres">
      <dgm:prSet presAssocID="{F0AACE03-3C82-4C89-AE18-DB1DEAD0A876}" presName="thickLine" presStyleLbl="alignNode1" presStyleIdx="7" presStyleCnt="8"/>
      <dgm:spPr/>
    </dgm:pt>
    <dgm:pt modelId="{C1DBE1A6-250C-5B41-BB4F-12A24D353D26}" type="pres">
      <dgm:prSet presAssocID="{F0AACE03-3C82-4C89-AE18-DB1DEAD0A876}" presName="horz1" presStyleCnt="0"/>
      <dgm:spPr/>
    </dgm:pt>
    <dgm:pt modelId="{6EBF0245-173E-174D-A5AA-6D491B240C9D}" type="pres">
      <dgm:prSet presAssocID="{F0AACE03-3C82-4C89-AE18-DB1DEAD0A876}" presName="tx1" presStyleLbl="revTx" presStyleIdx="7" presStyleCnt="8"/>
      <dgm:spPr/>
    </dgm:pt>
    <dgm:pt modelId="{CB63EA46-B374-0347-8B87-BAC49F28CF9B}" type="pres">
      <dgm:prSet presAssocID="{F0AACE03-3C82-4C89-AE18-DB1DEAD0A876}" presName="vert1" presStyleCnt="0"/>
      <dgm:spPr/>
    </dgm:pt>
  </dgm:ptLst>
  <dgm:cxnLst>
    <dgm:cxn modelId="{F1054901-5257-495F-BDB5-688E1082183B}" srcId="{69A4F0FF-2116-44A0-BAC3-3419E8763008}" destId="{F0AACE03-3C82-4C89-AE18-DB1DEAD0A876}" srcOrd="7" destOrd="0" parTransId="{04E55D2F-0A1D-4DDA-BEF9-057367DDD74E}" sibTransId="{781943FF-80A0-4AA4-8746-FA39D0BB0F23}"/>
    <dgm:cxn modelId="{40B63F03-A21B-8D4B-ACEE-CF26FA75DCBA}" type="presOf" srcId="{D4629A58-C665-4982-98F0-D222363A7D2E}" destId="{4F11D413-F750-F04C-82FB-6CA3208A7DA3}" srcOrd="0" destOrd="0" presId="urn:microsoft.com/office/officeart/2008/layout/LinedList"/>
    <dgm:cxn modelId="{BCC9FA15-0750-AC4C-998F-8D29708539D2}" type="presOf" srcId="{F9D1AEC4-B203-43FD-BF49-DA02C2C5BF14}" destId="{C58F676B-FD6A-5048-99CD-68FEDDADB38A}" srcOrd="0" destOrd="0" presId="urn:microsoft.com/office/officeart/2008/layout/LinedList"/>
    <dgm:cxn modelId="{B99CAA3E-EBE3-3E41-9FE1-2C90DDD39C86}" type="presOf" srcId="{69A4F0FF-2116-44A0-BAC3-3419E8763008}" destId="{0506F4C4-8C78-8D48-B063-2C05F9DB835B}" srcOrd="0" destOrd="0" presId="urn:microsoft.com/office/officeart/2008/layout/LinedList"/>
    <dgm:cxn modelId="{80B72F41-1974-45DA-9992-3B050E022B81}" srcId="{69A4F0FF-2116-44A0-BAC3-3419E8763008}" destId="{C6F8152D-C167-46C6-AC21-70916426B687}" srcOrd="6" destOrd="0" parTransId="{210B36B6-603A-4025-AE43-358E19B9823E}" sibTransId="{5A667D15-C1CA-4AFD-8DD4-11C215C637AF}"/>
    <dgm:cxn modelId="{BD414144-BACC-47DF-82CE-47F7E8B739C7}" srcId="{69A4F0FF-2116-44A0-BAC3-3419E8763008}" destId="{688C7A63-3E77-47C1-85A5-C577F7776CAB}" srcOrd="0" destOrd="0" parTransId="{40C6C66A-5F59-4F7A-AAC8-DE05556F5B55}" sibTransId="{5FCD3144-5619-4F50-8039-B52E5455E92A}"/>
    <dgm:cxn modelId="{32128144-4111-419F-988B-4532ABD92E13}" srcId="{69A4F0FF-2116-44A0-BAC3-3419E8763008}" destId="{86E63A82-7D9C-4D22-B7CF-F6A70B5E84B1}" srcOrd="4" destOrd="0" parTransId="{ABD67C89-0C26-4DA9-B801-50584B33C01A}" sibTransId="{92DE4CFA-0822-443A-9F39-E379BB78DC35}"/>
    <dgm:cxn modelId="{CACBE447-0EAE-944C-9055-1B8EE48624C7}" type="presOf" srcId="{C6F8152D-C167-46C6-AC21-70916426B687}" destId="{00911D95-7149-854B-8B13-151ACEC63E0B}" srcOrd="0" destOrd="0" presId="urn:microsoft.com/office/officeart/2008/layout/LinedList"/>
    <dgm:cxn modelId="{8BF61E55-3936-1246-8D1D-A8B3CE64B74C}" type="presOf" srcId="{F0AACE03-3C82-4C89-AE18-DB1DEAD0A876}" destId="{6EBF0245-173E-174D-A5AA-6D491B240C9D}" srcOrd="0" destOrd="0" presId="urn:microsoft.com/office/officeart/2008/layout/LinedList"/>
    <dgm:cxn modelId="{07677A69-0724-5645-9620-6A94D96D34F4}" type="presOf" srcId="{716C3AA0-48DA-4F2A-BBC1-1CE89C8AB978}" destId="{84FA5ED6-0A8E-FF4B-8222-9BA86B302252}" srcOrd="0" destOrd="0" presId="urn:microsoft.com/office/officeart/2008/layout/LinedList"/>
    <dgm:cxn modelId="{82736083-6C15-448F-A8A6-0C4829A51653}" srcId="{69A4F0FF-2116-44A0-BAC3-3419E8763008}" destId="{716C3AA0-48DA-4F2A-BBC1-1CE89C8AB978}" srcOrd="5" destOrd="0" parTransId="{0B8313F1-BA68-4616-9938-0922F521F86A}" sibTransId="{E63A9705-D2DA-423C-930D-DE600D5E59D2}"/>
    <dgm:cxn modelId="{83CFDB83-72F8-4B1A-BFDF-F84DA8482E15}" srcId="{69A4F0FF-2116-44A0-BAC3-3419E8763008}" destId="{4632076C-75C5-48D8-915B-B4D5BBC6162D}" srcOrd="1" destOrd="0" parTransId="{41FA6D1F-DF5E-458A-AAEA-20694A9F2520}" sibTransId="{866B8E24-C1EA-4A94-9B5D-0F5F0736D253}"/>
    <dgm:cxn modelId="{F21CCF8B-371B-498B-A1E6-AD1FFCA2EE55}" srcId="{69A4F0FF-2116-44A0-BAC3-3419E8763008}" destId="{D4629A58-C665-4982-98F0-D222363A7D2E}" srcOrd="3" destOrd="0" parTransId="{D22E136F-81F9-4743-A0AD-440ACC191484}" sibTransId="{B279ABE6-5521-463E-A5F8-798C6C707493}"/>
    <dgm:cxn modelId="{4E89FAB7-C608-4BE1-986B-677185003362}" srcId="{69A4F0FF-2116-44A0-BAC3-3419E8763008}" destId="{F9D1AEC4-B203-43FD-BF49-DA02C2C5BF14}" srcOrd="2" destOrd="0" parTransId="{9BA2F08E-BE4B-4C91-8A86-ECE2E4D6BD00}" sibTransId="{43E0BBDF-B4B9-4724-9BEE-407F2D17A9FA}"/>
    <dgm:cxn modelId="{517259BB-347D-B74C-B696-CB3A69E4A0D0}" type="presOf" srcId="{4632076C-75C5-48D8-915B-B4D5BBC6162D}" destId="{A2550806-B12C-784F-B687-FC426B24B337}" srcOrd="0" destOrd="0" presId="urn:microsoft.com/office/officeart/2008/layout/LinedList"/>
    <dgm:cxn modelId="{850F0ABE-14FD-0F40-BED1-EAB2A7FC9896}" type="presOf" srcId="{86E63A82-7D9C-4D22-B7CF-F6A70B5E84B1}" destId="{BE6B154A-0A03-8546-90FF-8A8099631B52}" srcOrd="0" destOrd="0" presId="urn:microsoft.com/office/officeart/2008/layout/LinedList"/>
    <dgm:cxn modelId="{3EBDF9F9-5A2A-BF4A-9C48-D9E36E1122B1}" type="presOf" srcId="{688C7A63-3E77-47C1-85A5-C577F7776CAB}" destId="{439C9CB7-5141-D04F-B0DE-564002729903}" srcOrd="0" destOrd="0" presId="urn:microsoft.com/office/officeart/2008/layout/LinedList"/>
    <dgm:cxn modelId="{7DE9C62A-29AD-B840-875D-E5263515CBBE}" type="presParOf" srcId="{0506F4C4-8C78-8D48-B063-2C05F9DB835B}" destId="{B8DFA54C-CA7D-F04D-AB66-E4FCB9564E94}" srcOrd="0" destOrd="0" presId="urn:microsoft.com/office/officeart/2008/layout/LinedList"/>
    <dgm:cxn modelId="{2CFA0326-84B7-7341-AE51-1D397BAE7CBB}" type="presParOf" srcId="{0506F4C4-8C78-8D48-B063-2C05F9DB835B}" destId="{D223B13F-39CB-A34C-8416-1F7183518B22}" srcOrd="1" destOrd="0" presId="urn:microsoft.com/office/officeart/2008/layout/LinedList"/>
    <dgm:cxn modelId="{94C7E9A6-899C-FE4D-AF3B-93637383322F}" type="presParOf" srcId="{D223B13F-39CB-A34C-8416-1F7183518B22}" destId="{439C9CB7-5141-D04F-B0DE-564002729903}" srcOrd="0" destOrd="0" presId="urn:microsoft.com/office/officeart/2008/layout/LinedList"/>
    <dgm:cxn modelId="{BC6A541B-FEDF-5B4E-85BF-8D75C28FB80D}" type="presParOf" srcId="{D223B13F-39CB-A34C-8416-1F7183518B22}" destId="{64E65B83-3C40-F249-8CDB-6DFF936E95E3}" srcOrd="1" destOrd="0" presId="urn:microsoft.com/office/officeart/2008/layout/LinedList"/>
    <dgm:cxn modelId="{44C5E292-A800-7A49-8B10-1EDB62FA859F}" type="presParOf" srcId="{0506F4C4-8C78-8D48-B063-2C05F9DB835B}" destId="{4FD22181-1F80-C247-8DBA-9581A3FAEA87}" srcOrd="2" destOrd="0" presId="urn:microsoft.com/office/officeart/2008/layout/LinedList"/>
    <dgm:cxn modelId="{20D196C3-B1BD-134A-809D-051A7F25EED4}" type="presParOf" srcId="{0506F4C4-8C78-8D48-B063-2C05F9DB835B}" destId="{07EFAE0C-76F5-5848-AA61-612968F675B8}" srcOrd="3" destOrd="0" presId="urn:microsoft.com/office/officeart/2008/layout/LinedList"/>
    <dgm:cxn modelId="{C504D876-CBF3-094B-8E16-839D3C74DEDE}" type="presParOf" srcId="{07EFAE0C-76F5-5848-AA61-612968F675B8}" destId="{A2550806-B12C-784F-B687-FC426B24B337}" srcOrd="0" destOrd="0" presId="urn:microsoft.com/office/officeart/2008/layout/LinedList"/>
    <dgm:cxn modelId="{E9AA496A-FF80-2D4B-A493-99448879335E}" type="presParOf" srcId="{07EFAE0C-76F5-5848-AA61-612968F675B8}" destId="{C2DE02FE-E034-4945-A0D5-532C25D17C58}" srcOrd="1" destOrd="0" presId="urn:microsoft.com/office/officeart/2008/layout/LinedList"/>
    <dgm:cxn modelId="{2CD587DB-35B9-FC4E-B1D2-B029DFB461F3}" type="presParOf" srcId="{0506F4C4-8C78-8D48-B063-2C05F9DB835B}" destId="{5A00193F-D9F0-2F4A-B22B-4CD1E0C730BA}" srcOrd="4" destOrd="0" presId="urn:microsoft.com/office/officeart/2008/layout/LinedList"/>
    <dgm:cxn modelId="{5D053C96-D923-854B-A70A-9C0314CF35BB}" type="presParOf" srcId="{0506F4C4-8C78-8D48-B063-2C05F9DB835B}" destId="{AC1E0F91-FB8D-F844-BBF7-5CC0F5C9C11C}" srcOrd="5" destOrd="0" presId="urn:microsoft.com/office/officeart/2008/layout/LinedList"/>
    <dgm:cxn modelId="{B0BC4961-9B90-2649-BE49-534B4BB08131}" type="presParOf" srcId="{AC1E0F91-FB8D-F844-BBF7-5CC0F5C9C11C}" destId="{C58F676B-FD6A-5048-99CD-68FEDDADB38A}" srcOrd="0" destOrd="0" presId="urn:microsoft.com/office/officeart/2008/layout/LinedList"/>
    <dgm:cxn modelId="{05A577A1-ACB8-2D43-AE4B-DBE3F204643B}" type="presParOf" srcId="{AC1E0F91-FB8D-F844-BBF7-5CC0F5C9C11C}" destId="{D3457FC0-1154-5044-9D3F-F8A674199605}" srcOrd="1" destOrd="0" presId="urn:microsoft.com/office/officeart/2008/layout/LinedList"/>
    <dgm:cxn modelId="{04C3945E-9F61-504F-A50D-C3F9EF105116}" type="presParOf" srcId="{0506F4C4-8C78-8D48-B063-2C05F9DB835B}" destId="{F91F07BC-033E-DC48-8BB3-26D0612A742D}" srcOrd="6" destOrd="0" presId="urn:microsoft.com/office/officeart/2008/layout/LinedList"/>
    <dgm:cxn modelId="{97CA0FA7-FD96-7F44-B6BE-70765B04508A}" type="presParOf" srcId="{0506F4C4-8C78-8D48-B063-2C05F9DB835B}" destId="{FB3A4D98-62FF-F045-BD97-AC1C1F27BE68}" srcOrd="7" destOrd="0" presId="urn:microsoft.com/office/officeart/2008/layout/LinedList"/>
    <dgm:cxn modelId="{D6A73C41-731C-E84D-B73B-5BFF14521FFE}" type="presParOf" srcId="{FB3A4D98-62FF-F045-BD97-AC1C1F27BE68}" destId="{4F11D413-F750-F04C-82FB-6CA3208A7DA3}" srcOrd="0" destOrd="0" presId="urn:microsoft.com/office/officeart/2008/layout/LinedList"/>
    <dgm:cxn modelId="{BB4BA32F-B0F1-A64D-80A0-72DB4FA6DFB1}" type="presParOf" srcId="{FB3A4D98-62FF-F045-BD97-AC1C1F27BE68}" destId="{C2B81D7B-6638-7840-B4D1-89C34C3E901D}" srcOrd="1" destOrd="0" presId="urn:microsoft.com/office/officeart/2008/layout/LinedList"/>
    <dgm:cxn modelId="{C51C4422-02D5-7D49-86D1-107232628E04}" type="presParOf" srcId="{0506F4C4-8C78-8D48-B063-2C05F9DB835B}" destId="{EC452D64-3025-984B-905F-C864AE37FEEF}" srcOrd="8" destOrd="0" presId="urn:microsoft.com/office/officeart/2008/layout/LinedList"/>
    <dgm:cxn modelId="{91A05FA5-CB57-1D4E-9963-3D6865AF8BE1}" type="presParOf" srcId="{0506F4C4-8C78-8D48-B063-2C05F9DB835B}" destId="{E951E738-10EF-9246-A177-F710B8ECDFD0}" srcOrd="9" destOrd="0" presId="urn:microsoft.com/office/officeart/2008/layout/LinedList"/>
    <dgm:cxn modelId="{EE4B3E77-9F3C-1840-B785-E02C5F172461}" type="presParOf" srcId="{E951E738-10EF-9246-A177-F710B8ECDFD0}" destId="{BE6B154A-0A03-8546-90FF-8A8099631B52}" srcOrd="0" destOrd="0" presId="urn:microsoft.com/office/officeart/2008/layout/LinedList"/>
    <dgm:cxn modelId="{9BA32045-1F09-AD4F-AC04-1B909B1301D3}" type="presParOf" srcId="{E951E738-10EF-9246-A177-F710B8ECDFD0}" destId="{13A11370-59AF-E940-80FB-47D3E51AEEC6}" srcOrd="1" destOrd="0" presId="urn:microsoft.com/office/officeart/2008/layout/LinedList"/>
    <dgm:cxn modelId="{0BEE8834-AACF-CD45-96E3-373FEFEC5DD0}" type="presParOf" srcId="{0506F4C4-8C78-8D48-B063-2C05F9DB835B}" destId="{E8C8B72E-62D1-6241-8FAF-2B5ED68BF404}" srcOrd="10" destOrd="0" presId="urn:microsoft.com/office/officeart/2008/layout/LinedList"/>
    <dgm:cxn modelId="{B8993B51-9138-AF4B-A451-F57A45AE8D66}" type="presParOf" srcId="{0506F4C4-8C78-8D48-B063-2C05F9DB835B}" destId="{1B456C6D-D7E4-3443-B3E4-1823D85F30E4}" srcOrd="11" destOrd="0" presId="urn:microsoft.com/office/officeart/2008/layout/LinedList"/>
    <dgm:cxn modelId="{63EA1D7A-BAE8-2243-BA90-715D8935D929}" type="presParOf" srcId="{1B456C6D-D7E4-3443-B3E4-1823D85F30E4}" destId="{84FA5ED6-0A8E-FF4B-8222-9BA86B302252}" srcOrd="0" destOrd="0" presId="urn:microsoft.com/office/officeart/2008/layout/LinedList"/>
    <dgm:cxn modelId="{40CB55A6-9EE9-9D4F-B502-C41AE054AEB5}" type="presParOf" srcId="{1B456C6D-D7E4-3443-B3E4-1823D85F30E4}" destId="{08BD145E-1DE3-E548-82A5-37BC9DF5DEE6}" srcOrd="1" destOrd="0" presId="urn:microsoft.com/office/officeart/2008/layout/LinedList"/>
    <dgm:cxn modelId="{B7C89485-94E3-7748-BB58-E9FE8D85469A}" type="presParOf" srcId="{0506F4C4-8C78-8D48-B063-2C05F9DB835B}" destId="{F683E365-DF43-E041-82DA-96EFD81B063B}" srcOrd="12" destOrd="0" presId="urn:microsoft.com/office/officeart/2008/layout/LinedList"/>
    <dgm:cxn modelId="{8FC248BA-9799-8642-B61B-491722988E10}" type="presParOf" srcId="{0506F4C4-8C78-8D48-B063-2C05F9DB835B}" destId="{64D5D6BF-0402-EB4E-AB60-1ADF5A22FD23}" srcOrd="13" destOrd="0" presId="urn:microsoft.com/office/officeart/2008/layout/LinedList"/>
    <dgm:cxn modelId="{8980D282-45E0-5B41-9CF3-48F7E00EAA0A}" type="presParOf" srcId="{64D5D6BF-0402-EB4E-AB60-1ADF5A22FD23}" destId="{00911D95-7149-854B-8B13-151ACEC63E0B}" srcOrd="0" destOrd="0" presId="urn:microsoft.com/office/officeart/2008/layout/LinedList"/>
    <dgm:cxn modelId="{00DDD9B0-75DC-9041-B947-D6B93BBD6ABE}" type="presParOf" srcId="{64D5D6BF-0402-EB4E-AB60-1ADF5A22FD23}" destId="{BE21E107-5437-0D4F-8D24-353B8CF41738}" srcOrd="1" destOrd="0" presId="urn:microsoft.com/office/officeart/2008/layout/LinedList"/>
    <dgm:cxn modelId="{8485B76C-4490-B34C-B991-253AF22CF8D5}" type="presParOf" srcId="{0506F4C4-8C78-8D48-B063-2C05F9DB835B}" destId="{710712AA-AED9-5B48-ADE9-88BFA134C8B5}" srcOrd="14" destOrd="0" presId="urn:microsoft.com/office/officeart/2008/layout/LinedList"/>
    <dgm:cxn modelId="{F04511F3-8F41-5F4C-BBA4-44B8B1D73895}" type="presParOf" srcId="{0506F4C4-8C78-8D48-B063-2C05F9DB835B}" destId="{C1DBE1A6-250C-5B41-BB4F-12A24D353D26}" srcOrd="15" destOrd="0" presId="urn:microsoft.com/office/officeart/2008/layout/LinedList"/>
    <dgm:cxn modelId="{668F5041-4DE4-5440-B51C-CEFB9F9A790A}" type="presParOf" srcId="{C1DBE1A6-250C-5B41-BB4F-12A24D353D26}" destId="{6EBF0245-173E-174D-A5AA-6D491B240C9D}" srcOrd="0" destOrd="0" presId="urn:microsoft.com/office/officeart/2008/layout/LinedList"/>
    <dgm:cxn modelId="{B7CA6CFA-C8A8-F746-9B36-4F8E01994F1D}" type="presParOf" srcId="{C1DBE1A6-250C-5B41-BB4F-12A24D353D26}" destId="{CB63EA46-B374-0347-8B87-BAC49F28CF9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F25900-B44E-4142-9276-63D87AD04386}"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7257015-AD09-44AC-A179-DDBE55D72A8E}">
      <dgm:prSet/>
      <dgm:spPr/>
      <dgm:t>
        <a:bodyPr/>
        <a:lstStyle/>
        <a:p>
          <a:pPr>
            <a:lnSpc>
              <a:spcPct val="100000"/>
            </a:lnSpc>
          </a:pPr>
          <a:r>
            <a:rPr lang="en-US" dirty="0">
              <a:solidFill>
                <a:schemeClr val="bg1">
                  <a:lumMod val="65000"/>
                  <a:lumOff val="35000"/>
                </a:schemeClr>
              </a:solidFill>
              <a:latin typeface="Calibri" panose="020F0502020204030204" pitchFamily="34" charset="0"/>
              <a:cs typeface="Calibri" panose="020F0502020204030204" pitchFamily="34" charset="0"/>
            </a:rPr>
            <a:t>WS 1 </a:t>
          </a:r>
          <a:r>
            <a:rPr lang="en-US" i="1" dirty="0" err="1">
              <a:solidFill>
                <a:schemeClr val="bg1">
                  <a:lumMod val="65000"/>
                  <a:lumOff val="35000"/>
                </a:schemeClr>
              </a:solidFill>
              <a:latin typeface="Calibri" panose="020F0502020204030204" pitchFamily="34" charset="0"/>
              <a:cs typeface="Calibri" panose="020F0502020204030204" pitchFamily="34" charset="0"/>
            </a:rPr>
            <a:t>Normer</a:t>
          </a:r>
          <a:r>
            <a:rPr lang="en-US" i="1" dirty="0">
              <a:solidFill>
                <a:schemeClr val="bg1">
                  <a:lumMod val="65000"/>
                  <a:lumOff val="35000"/>
                </a:schemeClr>
              </a:solidFill>
              <a:latin typeface="Calibri" panose="020F0502020204030204" pitchFamily="34" charset="0"/>
              <a:cs typeface="Calibri" panose="020F0502020204030204" pitchFamily="34" charset="0"/>
            </a:rPr>
            <a:t> </a:t>
          </a:r>
          <a:r>
            <a:rPr lang="en-US" i="1" dirty="0" err="1">
              <a:solidFill>
                <a:schemeClr val="bg1">
                  <a:lumMod val="65000"/>
                  <a:lumOff val="35000"/>
                </a:schemeClr>
              </a:solidFill>
              <a:latin typeface="Calibri" panose="020F0502020204030204" pitchFamily="34" charset="0"/>
              <a:cs typeface="Calibri" panose="020F0502020204030204" pitchFamily="34" charset="0"/>
            </a:rPr>
            <a:t>och</a:t>
          </a:r>
          <a:r>
            <a:rPr lang="en-US" i="1" dirty="0">
              <a:solidFill>
                <a:schemeClr val="bg1">
                  <a:lumMod val="65000"/>
                  <a:lumOff val="35000"/>
                </a:schemeClr>
              </a:solidFill>
              <a:latin typeface="Calibri" panose="020F0502020204030204" pitchFamily="34" charset="0"/>
              <a:cs typeface="Calibri" panose="020F0502020204030204" pitchFamily="34" charset="0"/>
            </a:rPr>
            <a:t> </a:t>
          </a:r>
          <a:r>
            <a:rPr lang="en-US" i="1" dirty="0" err="1">
              <a:solidFill>
                <a:schemeClr val="bg1">
                  <a:lumMod val="65000"/>
                  <a:lumOff val="35000"/>
                </a:schemeClr>
              </a:solidFill>
              <a:latin typeface="Calibri" panose="020F0502020204030204" pitchFamily="34" charset="0"/>
              <a:cs typeface="Calibri" panose="020F0502020204030204" pitchFamily="34" charset="0"/>
            </a:rPr>
            <a:t>värderingar</a:t>
          </a:r>
          <a:endParaRPr lang="en-US" dirty="0" err="1">
            <a:solidFill>
              <a:schemeClr val="bg1">
                <a:lumMod val="65000"/>
                <a:lumOff val="35000"/>
              </a:schemeClr>
            </a:solidFill>
            <a:latin typeface="Calibri" panose="020F0502020204030204" pitchFamily="34" charset="0"/>
            <a:cs typeface="Calibri" panose="020F0502020204030204" pitchFamily="34" charset="0"/>
          </a:endParaRPr>
        </a:p>
      </dgm:t>
    </dgm:pt>
    <dgm:pt modelId="{5CEF6DA0-9009-4212-8A9E-CA25C3C231FF}" type="parTrans" cxnId="{23C6B61D-79DC-4D3C-A767-7F0047C85BA1}">
      <dgm:prSet/>
      <dgm:spPr/>
      <dgm:t>
        <a:bodyPr/>
        <a:lstStyle/>
        <a:p>
          <a:endParaRPr lang="en-US"/>
        </a:p>
      </dgm:t>
    </dgm:pt>
    <dgm:pt modelId="{93787A7F-BC8E-4B0A-8496-734AC61CD31E}" type="sibTrans" cxnId="{23C6B61D-79DC-4D3C-A767-7F0047C85BA1}">
      <dgm:prSet/>
      <dgm:spPr/>
      <dgm:t>
        <a:bodyPr/>
        <a:lstStyle/>
        <a:p>
          <a:pPr>
            <a:lnSpc>
              <a:spcPct val="100000"/>
            </a:lnSpc>
          </a:pPr>
          <a:endParaRPr lang="en-US"/>
        </a:p>
      </dgm:t>
    </dgm:pt>
    <dgm:pt modelId="{ECC54EC7-A621-4A02-A0DC-9F2710A131FF}">
      <dgm:prSet/>
      <dgm:spPr/>
      <dgm:t>
        <a:bodyPr/>
        <a:lstStyle/>
        <a:p>
          <a:pPr>
            <a:lnSpc>
              <a:spcPct val="100000"/>
            </a:lnSpc>
          </a:pPr>
          <a:r>
            <a:rPr lang="en-US" dirty="0">
              <a:solidFill>
                <a:schemeClr val="bg1">
                  <a:lumMod val="50000"/>
                  <a:lumOff val="50000"/>
                </a:schemeClr>
              </a:solidFill>
              <a:latin typeface="Calibri" panose="020F0502020204030204" pitchFamily="34" charset="0"/>
              <a:cs typeface="Calibri" panose="020F0502020204030204" pitchFamily="34" charset="0"/>
            </a:rPr>
            <a:t>WS 2 </a:t>
          </a:r>
          <a:r>
            <a:rPr lang="en-US" i="1" dirty="0" err="1">
              <a:solidFill>
                <a:schemeClr val="bg1">
                  <a:lumMod val="50000"/>
                  <a:lumOff val="50000"/>
                </a:schemeClr>
              </a:solidFill>
              <a:latin typeface="Calibri" panose="020F0502020204030204" pitchFamily="34" charset="0"/>
              <a:cs typeface="Calibri" panose="020F0502020204030204" pitchFamily="34" charset="0"/>
            </a:rPr>
            <a:t>Jämställdhet</a:t>
          </a:r>
          <a:endParaRPr lang="en-US" dirty="0" err="1">
            <a:solidFill>
              <a:schemeClr val="bg1">
                <a:lumMod val="50000"/>
                <a:lumOff val="50000"/>
              </a:schemeClr>
            </a:solidFill>
            <a:latin typeface="Calibri" panose="020F0502020204030204" pitchFamily="34" charset="0"/>
            <a:cs typeface="Calibri" panose="020F0502020204030204" pitchFamily="34" charset="0"/>
          </a:endParaRPr>
        </a:p>
      </dgm:t>
    </dgm:pt>
    <dgm:pt modelId="{2F002C19-5692-4D2E-8343-5AA6AE06DE43}" type="parTrans" cxnId="{4BC7D1F1-5AB8-4954-A169-5DD474C8C5A5}">
      <dgm:prSet/>
      <dgm:spPr/>
      <dgm:t>
        <a:bodyPr/>
        <a:lstStyle/>
        <a:p>
          <a:endParaRPr lang="en-US"/>
        </a:p>
      </dgm:t>
    </dgm:pt>
    <dgm:pt modelId="{28A29435-59D4-45D1-80BD-839E8BFD1D0F}" type="sibTrans" cxnId="{4BC7D1F1-5AB8-4954-A169-5DD474C8C5A5}">
      <dgm:prSet/>
      <dgm:spPr/>
      <dgm:t>
        <a:bodyPr/>
        <a:lstStyle/>
        <a:p>
          <a:pPr>
            <a:lnSpc>
              <a:spcPct val="100000"/>
            </a:lnSpc>
          </a:pPr>
          <a:endParaRPr lang="en-US"/>
        </a:p>
      </dgm:t>
    </dgm:pt>
    <dgm:pt modelId="{AA3401AD-8D11-465C-9F28-557452FFDDD4}">
      <dgm:prSet/>
      <dgm:spPr/>
      <dgm:t>
        <a:bodyPr/>
        <a:lstStyle/>
        <a:p>
          <a:pPr>
            <a:lnSpc>
              <a:spcPct val="100000"/>
            </a:lnSpc>
          </a:pPr>
          <a:r>
            <a:rPr lang="en-US" dirty="0">
              <a:solidFill>
                <a:schemeClr val="bg1">
                  <a:lumMod val="65000"/>
                  <a:lumOff val="35000"/>
                </a:schemeClr>
              </a:solidFill>
              <a:latin typeface="Calibri" panose="020F0502020204030204" pitchFamily="34" charset="0"/>
              <a:cs typeface="Calibri" panose="020F0502020204030204" pitchFamily="34" charset="0"/>
            </a:rPr>
            <a:t>WS 3 </a:t>
          </a:r>
          <a:r>
            <a:rPr lang="en-US" i="1" dirty="0" err="1">
              <a:solidFill>
                <a:schemeClr val="bg1">
                  <a:lumMod val="65000"/>
                  <a:lumOff val="35000"/>
                </a:schemeClr>
              </a:solidFill>
              <a:latin typeface="Calibri" panose="020F0502020204030204" pitchFamily="34" charset="0"/>
              <a:cs typeface="Calibri" panose="020F0502020204030204" pitchFamily="34" charset="0"/>
            </a:rPr>
            <a:t>Diskriminering</a:t>
          </a:r>
          <a:endParaRPr lang="en-US" dirty="0" err="1">
            <a:solidFill>
              <a:schemeClr val="bg1">
                <a:lumMod val="65000"/>
                <a:lumOff val="35000"/>
              </a:schemeClr>
            </a:solidFill>
            <a:latin typeface="Calibri" panose="020F0502020204030204" pitchFamily="34" charset="0"/>
            <a:cs typeface="Calibri" panose="020F0502020204030204" pitchFamily="34" charset="0"/>
          </a:endParaRPr>
        </a:p>
      </dgm:t>
    </dgm:pt>
    <dgm:pt modelId="{0180EB9F-4657-41B7-B553-2691937FC1C8}" type="parTrans" cxnId="{82C4123F-5AC9-4676-97A3-3CA2D7EF0576}">
      <dgm:prSet/>
      <dgm:spPr/>
      <dgm:t>
        <a:bodyPr/>
        <a:lstStyle/>
        <a:p>
          <a:endParaRPr lang="en-US"/>
        </a:p>
      </dgm:t>
    </dgm:pt>
    <dgm:pt modelId="{A39671A5-3920-48FD-82B5-8195CEB33F9C}" type="sibTrans" cxnId="{82C4123F-5AC9-4676-97A3-3CA2D7EF0576}">
      <dgm:prSet/>
      <dgm:spPr/>
      <dgm:t>
        <a:bodyPr/>
        <a:lstStyle/>
        <a:p>
          <a:pPr>
            <a:lnSpc>
              <a:spcPct val="100000"/>
            </a:lnSpc>
          </a:pPr>
          <a:endParaRPr lang="en-US"/>
        </a:p>
      </dgm:t>
    </dgm:pt>
    <dgm:pt modelId="{9A7FB40A-76B1-49D3-81E0-B40E878EF8F6}">
      <dgm:prSet/>
      <dgm:spPr/>
      <dgm:t>
        <a:bodyPr/>
        <a:lstStyle/>
        <a:p>
          <a:pPr rtl="0">
            <a:lnSpc>
              <a:spcPct val="100000"/>
            </a:lnSpc>
          </a:pPr>
          <a:r>
            <a:rPr lang="en-US" i="0" dirty="0">
              <a:latin typeface="Calibri" panose="020F0502020204030204" pitchFamily="34" charset="0"/>
              <a:cs typeface="Calibri" panose="020F0502020204030204" pitchFamily="34" charset="0"/>
            </a:rPr>
            <a:t>WS 4 </a:t>
          </a:r>
          <a:r>
            <a:rPr lang="en-US" i="1" dirty="0">
              <a:latin typeface="Calibri" panose="020F0502020204030204" pitchFamily="34" charset="0"/>
              <a:cs typeface="Calibri" panose="020F0502020204030204" pitchFamily="34" charset="0"/>
            </a:rPr>
            <a:t>Kultur </a:t>
          </a:r>
          <a:r>
            <a:rPr lang="en-US" i="1" dirty="0" err="1">
              <a:latin typeface="Calibri" panose="020F0502020204030204" pitchFamily="34" charset="0"/>
              <a:cs typeface="Calibri" panose="020F0502020204030204" pitchFamily="34" charset="0"/>
            </a:rPr>
            <a:t>och</a:t>
          </a:r>
          <a:r>
            <a:rPr lang="en-US" i="1" dirty="0">
              <a:latin typeface="Calibri" panose="020F0502020204030204" pitchFamily="34" charset="0"/>
              <a:cs typeface="Calibri" panose="020F0502020204030204" pitchFamily="34" charset="0"/>
            </a:rPr>
            <a:t> </a:t>
          </a:r>
          <a:r>
            <a:rPr lang="en-US" i="1" dirty="0" err="1">
              <a:latin typeface="Calibri" panose="020F0502020204030204" pitchFamily="34" charset="0"/>
              <a:cs typeface="Calibri" panose="020F0502020204030204" pitchFamily="34" charset="0"/>
            </a:rPr>
            <a:t>kommunikation</a:t>
          </a:r>
          <a:endParaRPr lang="en-US" dirty="0">
            <a:latin typeface="Calibri" panose="020F0502020204030204" pitchFamily="34" charset="0"/>
            <a:cs typeface="Calibri" panose="020F0502020204030204" pitchFamily="34" charset="0"/>
          </a:endParaRPr>
        </a:p>
      </dgm:t>
    </dgm:pt>
    <dgm:pt modelId="{AFA495E8-4D01-4B21-A6D9-0B0F5FD34467}" type="parTrans" cxnId="{05B48351-D5CA-45F4-A0A5-A59BFCFFA5FE}">
      <dgm:prSet/>
      <dgm:spPr/>
      <dgm:t>
        <a:bodyPr/>
        <a:lstStyle/>
        <a:p>
          <a:endParaRPr lang="en-US"/>
        </a:p>
      </dgm:t>
    </dgm:pt>
    <dgm:pt modelId="{6F59FE85-C839-4502-9CF4-1A083D9F63BC}" type="sibTrans" cxnId="{05B48351-D5CA-45F4-A0A5-A59BFCFFA5FE}">
      <dgm:prSet/>
      <dgm:spPr/>
      <dgm:t>
        <a:bodyPr/>
        <a:lstStyle/>
        <a:p>
          <a:pPr>
            <a:lnSpc>
              <a:spcPct val="100000"/>
            </a:lnSpc>
          </a:pPr>
          <a:endParaRPr lang="en-US"/>
        </a:p>
      </dgm:t>
    </dgm:pt>
    <dgm:pt modelId="{DBE4A533-0F13-4719-977B-13DDFD36E2D9}">
      <dgm:prSet/>
      <dgm:spPr/>
      <dgm:t>
        <a:bodyPr/>
        <a:lstStyle/>
        <a:p>
          <a:pPr>
            <a:lnSpc>
              <a:spcPct val="100000"/>
            </a:lnSpc>
          </a:pPr>
          <a:r>
            <a:rPr lang="en-US" dirty="0">
              <a:latin typeface="Calibri" panose="020F0502020204030204" pitchFamily="34" charset="0"/>
              <a:cs typeface="Calibri" panose="020F0502020204030204" pitchFamily="34" charset="0"/>
            </a:rPr>
            <a:t>WS 5 </a:t>
          </a:r>
          <a:r>
            <a:rPr lang="en-US" i="1" dirty="0" err="1">
              <a:latin typeface="Calibri" panose="020F0502020204030204" pitchFamily="34" charset="0"/>
              <a:cs typeface="Calibri" panose="020F0502020204030204" pitchFamily="34" charset="0"/>
            </a:rPr>
            <a:t>Olika</a:t>
          </a:r>
          <a:r>
            <a:rPr lang="en-US" i="1" dirty="0">
              <a:latin typeface="Calibri" panose="020F0502020204030204" pitchFamily="34" charset="0"/>
              <a:cs typeface="Calibri" panose="020F0502020204030204" pitchFamily="34" charset="0"/>
            </a:rPr>
            <a:t> </a:t>
          </a:r>
          <a:r>
            <a:rPr lang="en-US" i="1" dirty="0" err="1">
              <a:latin typeface="Calibri" panose="020F0502020204030204" pitchFamily="34" charset="0"/>
              <a:cs typeface="Calibri" panose="020F0502020204030204" pitchFamily="34" charset="0"/>
            </a:rPr>
            <a:t>som</a:t>
          </a:r>
          <a:r>
            <a:rPr lang="en-US" i="1" dirty="0">
              <a:latin typeface="Calibri" panose="020F0502020204030204" pitchFamily="34" charset="0"/>
              <a:cs typeface="Calibri" panose="020F0502020204030204" pitchFamily="34" charset="0"/>
            </a:rPr>
            <a:t> </a:t>
          </a:r>
          <a:r>
            <a:rPr lang="en-US" i="1" dirty="0" err="1">
              <a:latin typeface="Calibri" panose="020F0502020204030204" pitchFamily="34" charset="0"/>
              <a:cs typeface="Calibri" panose="020F0502020204030204" pitchFamily="34" charset="0"/>
            </a:rPr>
            <a:t>styrka</a:t>
          </a:r>
          <a:endParaRPr lang="en-US" dirty="0" err="1">
            <a:latin typeface="Calibri" panose="020F0502020204030204" pitchFamily="34" charset="0"/>
            <a:cs typeface="Calibri" panose="020F0502020204030204" pitchFamily="34" charset="0"/>
          </a:endParaRPr>
        </a:p>
      </dgm:t>
    </dgm:pt>
    <dgm:pt modelId="{173B3302-D7CF-4579-825C-257AB50A44BC}" type="parTrans" cxnId="{F0A79E55-0229-449D-8C93-9C0D7B287477}">
      <dgm:prSet/>
      <dgm:spPr/>
      <dgm:t>
        <a:bodyPr/>
        <a:lstStyle/>
        <a:p>
          <a:endParaRPr lang="en-US"/>
        </a:p>
      </dgm:t>
    </dgm:pt>
    <dgm:pt modelId="{193AEA8D-203D-4CE8-B693-FEB2940E233E}" type="sibTrans" cxnId="{F0A79E55-0229-449D-8C93-9C0D7B287477}">
      <dgm:prSet/>
      <dgm:spPr/>
      <dgm:t>
        <a:bodyPr/>
        <a:lstStyle/>
        <a:p>
          <a:pPr>
            <a:lnSpc>
              <a:spcPct val="100000"/>
            </a:lnSpc>
          </a:pPr>
          <a:endParaRPr lang="en-US"/>
        </a:p>
      </dgm:t>
    </dgm:pt>
    <dgm:pt modelId="{01B74B58-C44B-4B1B-8EBA-30CFFCE228E1}">
      <dgm:prSet/>
      <dgm:spPr/>
      <dgm:t>
        <a:bodyPr/>
        <a:lstStyle/>
        <a:p>
          <a:pPr>
            <a:lnSpc>
              <a:spcPct val="100000"/>
            </a:lnSpc>
          </a:pPr>
          <a:r>
            <a:rPr lang="en-US" dirty="0">
              <a:latin typeface="Calibri" panose="020F0502020204030204" pitchFamily="34" charset="0"/>
              <a:cs typeface="Calibri" panose="020F0502020204030204" pitchFamily="34" charset="0"/>
            </a:rPr>
            <a:t>WS 6 </a:t>
          </a:r>
          <a:r>
            <a:rPr lang="en-US" i="1" dirty="0" err="1">
              <a:latin typeface="Calibri" panose="020F0502020204030204" pitchFamily="34" charset="0"/>
              <a:cs typeface="Calibri" panose="020F0502020204030204" pitchFamily="34" charset="0"/>
            </a:rPr>
            <a:t>Mångfald</a:t>
          </a:r>
          <a:r>
            <a:rPr lang="en-US" i="1" dirty="0">
              <a:latin typeface="Calibri" panose="020F0502020204030204" pitchFamily="34" charset="0"/>
              <a:cs typeface="Calibri" panose="020F0502020204030204" pitchFamily="34" charset="0"/>
            </a:rPr>
            <a:t> </a:t>
          </a:r>
          <a:r>
            <a:rPr lang="en-US" i="1" dirty="0" err="1">
              <a:latin typeface="Calibri" panose="020F0502020204030204" pitchFamily="34" charset="0"/>
              <a:cs typeface="Calibri" panose="020F0502020204030204" pitchFamily="34" charset="0"/>
            </a:rPr>
            <a:t>och</a:t>
          </a:r>
          <a:r>
            <a:rPr lang="en-US" i="1" dirty="0">
              <a:latin typeface="Calibri" panose="020F0502020204030204" pitchFamily="34" charset="0"/>
              <a:cs typeface="Calibri" panose="020F0502020204030204" pitchFamily="34" charset="0"/>
            </a:rPr>
            <a:t> </a:t>
          </a:r>
          <a:r>
            <a:rPr lang="en-US" i="1" dirty="0" err="1">
              <a:latin typeface="Calibri" panose="020F0502020204030204" pitchFamily="34" charset="0"/>
              <a:cs typeface="Calibri" panose="020F0502020204030204" pitchFamily="34" charset="0"/>
            </a:rPr>
            <a:t>inkludering</a:t>
          </a:r>
          <a:endParaRPr lang="en-US" dirty="0" err="1">
            <a:latin typeface="Calibri" panose="020F0502020204030204" pitchFamily="34" charset="0"/>
            <a:cs typeface="Calibri" panose="020F0502020204030204" pitchFamily="34" charset="0"/>
          </a:endParaRPr>
        </a:p>
      </dgm:t>
    </dgm:pt>
    <dgm:pt modelId="{1691CA8E-9645-4FA1-A9DE-4A8B1950894C}" type="parTrans" cxnId="{345245B0-AEF0-457E-AE72-4DAA139B2B1D}">
      <dgm:prSet/>
      <dgm:spPr/>
      <dgm:t>
        <a:bodyPr/>
        <a:lstStyle/>
        <a:p>
          <a:endParaRPr lang="en-US"/>
        </a:p>
      </dgm:t>
    </dgm:pt>
    <dgm:pt modelId="{6498D3F9-B13C-4465-8B35-35B48693CF75}" type="sibTrans" cxnId="{345245B0-AEF0-457E-AE72-4DAA139B2B1D}">
      <dgm:prSet/>
      <dgm:spPr/>
      <dgm:t>
        <a:bodyPr/>
        <a:lstStyle/>
        <a:p>
          <a:endParaRPr lang="en-US"/>
        </a:p>
      </dgm:t>
    </dgm:pt>
    <dgm:pt modelId="{9B014424-1A61-4B99-950B-58230F22749E}" type="pres">
      <dgm:prSet presAssocID="{05F25900-B44E-4142-9276-63D87AD04386}" presName="root" presStyleCnt="0">
        <dgm:presLayoutVars>
          <dgm:dir/>
          <dgm:resizeHandles val="exact"/>
        </dgm:presLayoutVars>
      </dgm:prSet>
      <dgm:spPr/>
    </dgm:pt>
    <dgm:pt modelId="{6493F98A-BA1B-4B50-9FF0-509204621FC5}" type="pres">
      <dgm:prSet presAssocID="{05F25900-B44E-4142-9276-63D87AD04386}" presName="container" presStyleCnt="0">
        <dgm:presLayoutVars>
          <dgm:dir/>
          <dgm:resizeHandles val="exact"/>
        </dgm:presLayoutVars>
      </dgm:prSet>
      <dgm:spPr/>
    </dgm:pt>
    <dgm:pt modelId="{0AB66E79-8C07-47F7-ACE3-38B79E28B115}" type="pres">
      <dgm:prSet presAssocID="{27257015-AD09-44AC-A179-DDBE55D72A8E}" presName="compNode" presStyleCnt="0"/>
      <dgm:spPr/>
    </dgm:pt>
    <dgm:pt modelId="{5E25058F-8557-4F65-B699-FBDBFA0CFA50}" type="pres">
      <dgm:prSet presAssocID="{27257015-AD09-44AC-A179-DDBE55D72A8E}" presName="iconBgRect" presStyleLbl="bgShp" presStyleIdx="0" presStyleCnt="6"/>
      <dgm:spPr/>
    </dgm:pt>
    <dgm:pt modelId="{F600EC13-AFF5-4A16-BEEB-246BC251F7D7}" type="pres">
      <dgm:prSet presAssocID="{27257015-AD09-44AC-A179-DDBE55D72A8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E49A003C-DB5B-49CE-BA1E-880F4096074B}" type="pres">
      <dgm:prSet presAssocID="{27257015-AD09-44AC-A179-DDBE55D72A8E}" presName="spaceRect" presStyleCnt="0"/>
      <dgm:spPr/>
    </dgm:pt>
    <dgm:pt modelId="{446B1A97-EDD7-48F2-B630-DB97AC401EEE}" type="pres">
      <dgm:prSet presAssocID="{27257015-AD09-44AC-A179-DDBE55D72A8E}" presName="textRect" presStyleLbl="revTx" presStyleIdx="0" presStyleCnt="6">
        <dgm:presLayoutVars>
          <dgm:chMax val="1"/>
          <dgm:chPref val="1"/>
        </dgm:presLayoutVars>
      </dgm:prSet>
      <dgm:spPr/>
    </dgm:pt>
    <dgm:pt modelId="{6D3C7E64-5987-4687-A80A-A5D446770886}" type="pres">
      <dgm:prSet presAssocID="{93787A7F-BC8E-4B0A-8496-734AC61CD31E}" presName="sibTrans" presStyleLbl="sibTrans2D1" presStyleIdx="0" presStyleCnt="0"/>
      <dgm:spPr/>
    </dgm:pt>
    <dgm:pt modelId="{6F808212-EB6B-45F7-98A3-FDD06E063C3D}" type="pres">
      <dgm:prSet presAssocID="{ECC54EC7-A621-4A02-A0DC-9F2710A131FF}" presName="compNode" presStyleCnt="0"/>
      <dgm:spPr/>
    </dgm:pt>
    <dgm:pt modelId="{D6F4BFD0-2A79-4522-9964-6E0A5EE89BAB}" type="pres">
      <dgm:prSet presAssocID="{ECC54EC7-A621-4A02-A0DC-9F2710A131FF}" presName="iconBgRect" presStyleLbl="bgShp" presStyleIdx="1" presStyleCnt="6"/>
      <dgm:spPr/>
    </dgm:pt>
    <dgm:pt modelId="{5FFDDDE8-7EEB-4032-A1C9-4B3CA786AA9A}" type="pres">
      <dgm:prSet presAssocID="{ECC54EC7-A621-4A02-A0DC-9F2710A131F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395592E1-881D-4263-9DB6-D9882CF26F45}" type="pres">
      <dgm:prSet presAssocID="{ECC54EC7-A621-4A02-A0DC-9F2710A131FF}" presName="spaceRect" presStyleCnt="0"/>
      <dgm:spPr/>
    </dgm:pt>
    <dgm:pt modelId="{FD2C83F3-CC71-4E58-AEB1-92DCCC28E437}" type="pres">
      <dgm:prSet presAssocID="{ECC54EC7-A621-4A02-A0DC-9F2710A131FF}" presName="textRect" presStyleLbl="revTx" presStyleIdx="1" presStyleCnt="6">
        <dgm:presLayoutVars>
          <dgm:chMax val="1"/>
          <dgm:chPref val="1"/>
        </dgm:presLayoutVars>
      </dgm:prSet>
      <dgm:spPr/>
    </dgm:pt>
    <dgm:pt modelId="{5A0A5DB2-3104-4C78-B79C-5D90775A66FA}" type="pres">
      <dgm:prSet presAssocID="{28A29435-59D4-45D1-80BD-839E8BFD1D0F}" presName="sibTrans" presStyleLbl="sibTrans2D1" presStyleIdx="0" presStyleCnt="0"/>
      <dgm:spPr/>
    </dgm:pt>
    <dgm:pt modelId="{990D3F4D-B6D6-44F0-BCF9-D51C7C1706B5}" type="pres">
      <dgm:prSet presAssocID="{AA3401AD-8D11-465C-9F28-557452FFDDD4}" presName="compNode" presStyleCnt="0"/>
      <dgm:spPr/>
    </dgm:pt>
    <dgm:pt modelId="{6D3CE693-33D1-4CA0-95D9-09053AB27F0A}" type="pres">
      <dgm:prSet presAssocID="{AA3401AD-8D11-465C-9F28-557452FFDDD4}" presName="iconBgRect" presStyleLbl="bgShp" presStyleIdx="2" presStyleCnt="6"/>
      <dgm:spPr/>
    </dgm:pt>
    <dgm:pt modelId="{3D7E75B4-509D-46B9-96E9-9A625F73E0A8}" type="pres">
      <dgm:prSet presAssocID="{AA3401AD-8D11-465C-9F28-557452FFDDD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7E793283-53CF-472A-8E42-11187BA2015B}" type="pres">
      <dgm:prSet presAssocID="{AA3401AD-8D11-465C-9F28-557452FFDDD4}" presName="spaceRect" presStyleCnt="0"/>
      <dgm:spPr/>
    </dgm:pt>
    <dgm:pt modelId="{05433118-5322-45D9-BB42-436776F2CEC0}" type="pres">
      <dgm:prSet presAssocID="{AA3401AD-8D11-465C-9F28-557452FFDDD4}" presName="textRect" presStyleLbl="revTx" presStyleIdx="2" presStyleCnt="6">
        <dgm:presLayoutVars>
          <dgm:chMax val="1"/>
          <dgm:chPref val="1"/>
        </dgm:presLayoutVars>
      </dgm:prSet>
      <dgm:spPr/>
    </dgm:pt>
    <dgm:pt modelId="{32C8C129-E07A-400A-A024-82F36FD894B5}" type="pres">
      <dgm:prSet presAssocID="{A39671A5-3920-48FD-82B5-8195CEB33F9C}" presName="sibTrans" presStyleLbl="sibTrans2D1" presStyleIdx="0" presStyleCnt="0"/>
      <dgm:spPr/>
    </dgm:pt>
    <dgm:pt modelId="{432C7C1F-DE93-490C-9BD7-058C4414ED76}" type="pres">
      <dgm:prSet presAssocID="{9A7FB40A-76B1-49D3-81E0-B40E878EF8F6}" presName="compNode" presStyleCnt="0"/>
      <dgm:spPr/>
    </dgm:pt>
    <dgm:pt modelId="{4544295A-6D3C-4ECD-9A67-6E9A624CCA0C}" type="pres">
      <dgm:prSet presAssocID="{9A7FB40A-76B1-49D3-81E0-B40E878EF8F6}" presName="iconBgRect" presStyleLbl="bgShp" presStyleIdx="3" presStyleCnt="6"/>
      <dgm:spPr/>
    </dgm:pt>
    <dgm:pt modelId="{75FB14D8-ECA3-42A7-9D6B-C9825DFE4B91}" type="pres">
      <dgm:prSet presAssocID="{9A7FB40A-76B1-49D3-81E0-B40E878EF8F6}"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ard Room"/>
        </a:ext>
      </dgm:extLst>
    </dgm:pt>
    <dgm:pt modelId="{A1B69688-F501-4075-98D4-84C1DF612C65}" type="pres">
      <dgm:prSet presAssocID="{9A7FB40A-76B1-49D3-81E0-B40E878EF8F6}" presName="spaceRect" presStyleCnt="0"/>
      <dgm:spPr/>
    </dgm:pt>
    <dgm:pt modelId="{E1D0BC0B-F27C-452D-BB74-C1038A41DA91}" type="pres">
      <dgm:prSet presAssocID="{9A7FB40A-76B1-49D3-81E0-B40E878EF8F6}" presName="textRect" presStyleLbl="revTx" presStyleIdx="3" presStyleCnt="6">
        <dgm:presLayoutVars>
          <dgm:chMax val="1"/>
          <dgm:chPref val="1"/>
        </dgm:presLayoutVars>
      </dgm:prSet>
      <dgm:spPr/>
    </dgm:pt>
    <dgm:pt modelId="{D13F6944-4EB5-4E44-8D5F-7A98AEDE479B}" type="pres">
      <dgm:prSet presAssocID="{6F59FE85-C839-4502-9CF4-1A083D9F63BC}" presName="sibTrans" presStyleLbl="sibTrans2D1" presStyleIdx="0" presStyleCnt="0"/>
      <dgm:spPr/>
    </dgm:pt>
    <dgm:pt modelId="{9F73625C-8D53-446B-AD5A-2BCE2710912A}" type="pres">
      <dgm:prSet presAssocID="{DBE4A533-0F13-4719-977B-13DDFD36E2D9}" presName="compNode" presStyleCnt="0"/>
      <dgm:spPr/>
    </dgm:pt>
    <dgm:pt modelId="{384DFD08-CAB8-4D5F-8E98-B4E13C1E8CDB}" type="pres">
      <dgm:prSet presAssocID="{DBE4A533-0F13-4719-977B-13DDFD36E2D9}" presName="iconBgRect" presStyleLbl="bgShp" presStyleIdx="4" presStyleCnt="6"/>
      <dgm:spPr/>
    </dgm:pt>
    <dgm:pt modelId="{6A29BFAE-2852-40DE-A284-406C80F8D529}" type="pres">
      <dgm:prSet presAssocID="{DBE4A533-0F13-4719-977B-13DDFD36E2D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umbbell"/>
        </a:ext>
      </dgm:extLst>
    </dgm:pt>
    <dgm:pt modelId="{E24EF936-AAC5-47A9-9317-84048BE96484}" type="pres">
      <dgm:prSet presAssocID="{DBE4A533-0F13-4719-977B-13DDFD36E2D9}" presName="spaceRect" presStyleCnt="0"/>
      <dgm:spPr/>
    </dgm:pt>
    <dgm:pt modelId="{D9511CA1-4E8C-4969-9252-7D9E14583556}" type="pres">
      <dgm:prSet presAssocID="{DBE4A533-0F13-4719-977B-13DDFD36E2D9}" presName="textRect" presStyleLbl="revTx" presStyleIdx="4" presStyleCnt="6">
        <dgm:presLayoutVars>
          <dgm:chMax val="1"/>
          <dgm:chPref val="1"/>
        </dgm:presLayoutVars>
      </dgm:prSet>
      <dgm:spPr/>
    </dgm:pt>
    <dgm:pt modelId="{9AE697D7-42C7-4B5A-AB10-0C000253B1F5}" type="pres">
      <dgm:prSet presAssocID="{193AEA8D-203D-4CE8-B693-FEB2940E233E}" presName="sibTrans" presStyleLbl="sibTrans2D1" presStyleIdx="0" presStyleCnt="0"/>
      <dgm:spPr/>
    </dgm:pt>
    <dgm:pt modelId="{3408D9EF-D03D-4E8A-9BA9-F984F5FC57B4}" type="pres">
      <dgm:prSet presAssocID="{01B74B58-C44B-4B1B-8EBA-30CFFCE228E1}" presName="compNode" presStyleCnt="0"/>
      <dgm:spPr/>
    </dgm:pt>
    <dgm:pt modelId="{18A512D2-E6A5-4146-8EF3-16EDF20FCF15}" type="pres">
      <dgm:prSet presAssocID="{01B74B58-C44B-4B1B-8EBA-30CFFCE228E1}" presName="iconBgRect" presStyleLbl="bgShp" presStyleIdx="5" presStyleCnt="6"/>
      <dgm:spPr/>
    </dgm:pt>
    <dgm:pt modelId="{3869A923-A00D-4D97-985B-9FA1406D11F1}" type="pres">
      <dgm:prSet presAssocID="{01B74B58-C44B-4B1B-8EBA-30CFFCE228E1}"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Group"/>
        </a:ext>
      </dgm:extLst>
    </dgm:pt>
    <dgm:pt modelId="{EF92B06C-E980-4C3B-A2EA-57F6D56B2B2C}" type="pres">
      <dgm:prSet presAssocID="{01B74B58-C44B-4B1B-8EBA-30CFFCE228E1}" presName="spaceRect" presStyleCnt="0"/>
      <dgm:spPr/>
    </dgm:pt>
    <dgm:pt modelId="{93BE49AF-9913-4FC5-BFE3-2B7A5204460A}" type="pres">
      <dgm:prSet presAssocID="{01B74B58-C44B-4B1B-8EBA-30CFFCE228E1}" presName="textRect" presStyleLbl="revTx" presStyleIdx="5" presStyleCnt="6">
        <dgm:presLayoutVars>
          <dgm:chMax val="1"/>
          <dgm:chPref val="1"/>
        </dgm:presLayoutVars>
      </dgm:prSet>
      <dgm:spPr/>
    </dgm:pt>
  </dgm:ptLst>
  <dgm:cxnLst>
    <dgm:cxn modelId="{40F44F03-FC1C-3341-AB21-6E2653ED09D8}" type="presOf" srcId="{01B74B58-C44B-4B1B-8EBA-30CFFCE228E1}" destId="{93BE49AF-9913-4FC5-BFE3-2B7A5204460A}" srcOrd="0" destOrd="0" presId="urn:microsoft.com/office/officeart/2018/2/layout/IconCircleList"/>
    <dgm:cxn modelId="{A99F4804-DD07-3A4E-9025-94BE907744B0}" type="presOf" srcId="{193AEA8D-203D-4CE8-B693-FEB2940E233E}" destId="{9AE697D7-42C7-4B5A-AB10-0C000253B1F5}" srcOrd="0" destOrd="0" presId="urn:microsoft.com/office/officeart/2018/2/layout/IconCircleList"/>
    <dgm:cxn modelId="{23C6B61D-79DC-4D3C-A767-7F0047C85BA1}" srcId="{05F25900-B44E-4142-9276-63D87AD04386}" destId="{27257015-AD09-44AC-A179-DDBE55D72A8E}" srcOrd="0" destOrd="0" parTransId="{5CEF6DA0-9009-4212-8A9E-CA25C3C231FF}" sibTransId="{93787A7F-BC8E-4B0A-8496-734AC61CD31E}"/>
    <dgm:cxn modelId="{95EF951F-5C09-DF45-8089-C6B25752010D}" type="presOf" srcId="{05F25900-B44E-4142-9276-63D87AD04386}" destId="{9B014424-1A61-4B99-950B-58230F22749E}" srcOrd="0" destOrd="0" presId="urn:microsoft.com/office/officeart/2018/2/layout/IconCircleList"/>
    <dgm:cxn modelId="{8CF1D920-2684-254F-BD34-AAF61C74AC92}" type="presOf" srcId="{9A7FB40A-76B1-49D3-81E0-B40E878EF8F6}" destId="{E1D0BC0B-F27C-452D-BB74-C1038A41DA91}" srcOrd="0" destOrd="0" presId="urn:microsoft.com/office/officeart/2018/2/layout/IconCircleList"/>
    <dgm:cxn modelId="{7668A03D-4955-AA46-B6C7-222E155290CE}" type="presOf" srcId="{6F59FE85-C839-4502-9CF4-1A083D9F63BC}" destId="{D13F6944-4EB5-4E44-8D5F-7A98AEDE479B}" srcOrd="0" destOrd="0" presId="urn:microsoft.com/office/officeart/2018/2/layout/IconCircleList"/>
    <dgm:cxn modelId="{D979DB3D-3025-864A-B5AA-B04E352D6FCD}" type="presOf" srcId="{AA3401AD-8D11-465C-9F28-557452FFDDD4}" destId="{05433118-5322-45D9-BB42-436776F2CEC0}" srcOrd="0" destOrd="0" presId="urn:microsoft.com/office/officeart/2018/2/layout/IconCircleList"/>
    <dgm:cxn modelId="{82C4123F-5AC9-4676-97A3-3CA2D7EF0576}" srcId="{05F25900-B44E-4142-9276-63D87AD04386}" destId="{AA3401AD-8D11-465C-9F28-557452FFDDD4}" srcOrd="2" destOrd="0" parTransId="{0180EB9F-4657-41B7-B553-2691937FC1C8}" sibTransId="{A39671A5-3920-48FD-82B5-8195CEB33F9C}"/>
    <dgm:cxn modelId="{D061433F-E252-0A45-B35B-046CD014D7DB}" type="presOf" srcId="{93787A7F-BC8E-4B0A-8496-734AC61CD31E}" destId="{6D3C7E64-5987-4687-A80A-A5D446770886}" srcOrd="0" destOrd="0" presId="urn:microsoft.com/office/officeart/2018/2/layout/IconCircleList"/>
    <dgm:cxn modelId="{05B48351-D5CA-45F4-A0A5-A59BFCFFA5FE}" srcId="{05F25900-B44E-4142-9276-63D87AD04386}" destId="{9A7FB40A-76B1-49D3-81E0-B40E878EF8F6}" srcOrd="3" destOrd="0" parTransId="{AFA495E8-4D01-4B21-A6D9-0B0F5FD34467}" sibTransId="{6F59FE85-C839-4502-9CF4-1A083D9F63BC}"/>
    <dgm:cxn modelId="{F0A79E55-0229-449D-8C93-9C0D7B287477}" srcId="{05F25900-B44E-4142-9276-63D87AD04386}" destId="{DBE4A533-0F13-4719-977B-13DDFD36E2D9}" srcOrd="4" destOrd="0" parTransId="{173B3302-D7CF-4579-825C-257AB50A44BC}" sibTransId="{193AEA8D-203D-4CE8-B693-FEB2940E233E}"/>
    <dgm:cxn modelId="{FAF52763-5567-0143-98BD-B6D5A73A138D}" type="presOf" srcId="{A39671A5-3920-48FD-82B5-8195CEB33F9C}" destId="{32C8C129-E07A-400A-A024-82F36FD894B5}" srcOrd="0" destOrd="0" presId="urn:microsoft.com/office/officeart/2018/2/layout/IconCircleList"/>
    <dgm:cxn modelId="{734C296F-90A9-624A-80C9-BECF63AEF918}" type="presOf" srcId="{28A29435-59D4-45D1-80BD-839E8BFD1D0F}" destId="{5A0A5DB2-3104-4C78-B79C-5D90775A66FA}" srcOrd="0" destOrd="0" presId="urn:microsoft.com/office/officeart/2018/2/layout/IconCircleList"/>
    <dgm:cxn modelId="{6E582771-8C53-CD40-9F6F-BF547349EB63}" type="presOf" srcId="{27257015-AD09-44AC-A179-DDBE55D72A8E}" destId="{446B1A97-EDD7-48F2-B630-DB97AC401EEE}" srcOrd="0" destOrd="0" presId="urn:microsoft.com/office/officeart/2018/2/layout/IconCircleList"/>
    <dgm:cxn modelId="{2478F69E-3302-7141-8141-016B2F7D6A4D}" type="presOf" srcId="{ECC54EC7-A621-4A02-A0DC-9F2710A131FF}" destId="{FD2C83F3-CC71-4E58-AEB1-92DCCC28E437}" srcOrd="0" destOrd="0" presId="urn:microsoft.com/office/officeart/2018/2/layout/IconCircleList"/>
    <dgm:cxn modelId="{345245B0-AEF0-457E-AE72-4DAA139B2B1D}" srcId="{05F25900-B44E-4142-9276-63D87AD04386}" destId="{01B74B58-C44B-4B1B-8EBA-30CFFCE228E1}" srcOrd="5" destOrd="0" parTransId="{1691CA8E-9645-4FA1-A9DE-4A8B1950894C}" sibTransId="{6498D3F9-B13C-4465-8B35-35B48693CF75}"/>
    <dgm:cxn modelId="{775D96E6-4107-8541-92FC-A6C3CEAC7D5B}" type="presOf" srcId="{DBE4A533-0F13-4719-977B-13DDFD36E2D9}" destId="{D9511CA1-4E8C-4969-9252-7D9E14583556}" srcOrd="0" destOrd="0" presId="urn:microsoft.com/office/officeart/2018/2/layout/IconCircleList"/>
    <dgm:cxn modelId="{4BC7D1F1-5AB8-4954-A169-5DD474C8C5A5}" srcId="{05F25900-B44E-4142-9276-63D87AD04386}" destId="{ECC54EC7-A621-4A02-A0DC-9F2710A131FF}" srcOrd="1" destOrd="0" parTransId="{2F002C19-5692-4D2E-8343-5AA6AE06DE43}" sibTransId="{28A29435-59D4-45D1-80BD-839E8BFD1D0F}"/>
    <dgm:cxn modelId="{9058D41F-8780-1449-A754-8BEE628EF0CE}" type="presParOf" srcId="{9B014424-1A61-4B99-950B-58230F22749E}" destId="{6493F98A-BA1B-4B50-9FF0-509204621FC5}" srcOrd="0" destOrd="0" presId="urn:microsoft.com/office/officeart/2018/2/layout/IconCircleList"/>
    <dgm:cxn modelId="{EDBA936B-62F4-C342-B1AC-5A4C4132EF63}" type="presParOf" srcId="{6493F98A-BA1B-4B50-9FF0-509204621FC5}" destId="{0AB66E79-8C07-47F7-ACE3-38B79E28B115}" srcOrd="0" destOrd="0" presId="urn:microsoft.com/office/officeart/2018/2/layout/IconCircleList"/>
    <dgm:cxn modelId="{586F46A4-1236-BD4B-9B1E-93577A9260FD}" type="presParOf" srcId="{0AB66E79-8C07-47F7-ACE3-38B79E28B115}" destId="{5E25058F-8557-4F65-B699-FBDBFA0CFA50}" srcOrd="0" destOrd="0" presId="urn:microsoft.com/office/officeart/2018/2/layout/IconCircleList"/>
    <dgm:cxn modelId="{C2C22334-8D6C-0B4E-A469-9DABA2A29E7C}" type="presParOf" srcId="{0AB66E79-8C07-47F7-ACE3-38B79E28B115}" destId="{F600EC13-AFF5-4A16-BEEB-246BC251F7D7}" srcOrd="1" destOrd="0" presId="urn:microsoft.com/office/officeart/2018/2/layout/IconCircleList"/>
    <dgm:cxn modelId="{BA7A7893-A3CB-2941-808C-3B090DC5082C}" type="presParOf" srcId="{0AB66E79-8C07-47F7-ACE3-38B79E28B115}" destId="{E49A003C-DB5B-49CE-BA1E-880F4096074B}" srcOrd="2" destOrd="0" presId="urn:microsoft.com/office/officeart/2018/2/layout/IconCircleList"/>
    <dgm:cxn modelId="{35BF8026-A96B-4042-84DA-EBB5DF4ECD69}" type="presParOf" srcId="{0AB66E79-8C07-47F7-ACE3-38B79E28B115}" destId="{446B1A97-EDD7-48F2-B630-DB97AC401EEE}" srcOrd="3" destOrd="0" presId="urn:microsoft.com/office/officeart/2018/2/layout/IconCircleList"/>
    <dgm:cxn modelId="{DB9F1240-3A73-154B-8813-E2BD21B02C8D}" type="presParOf" srcId="{6493F98A-BA1B-4B50-9FF0-509204621FC5}" destId="{6D3C7E64-5987-4687-A80A-A5D446770886}" srcOrd="1" destOrd="0" presId="urn:microsoft.com/office/officeart/2018/2/layout/IconCircleList"/>
    <dgm:cxn modelId="{A8D049FA-10CB-1D4D-A3F2-07A1C953D0FE}" type="presParOf" srcId="{6493F98A-BA1B-4B50-9FF0-509204621FC5}" destId="{6F808212-EB6B-45F7-98A3-FDD06E063C3D}" srcOrd="2" destOrd="0" presId="urn:microsoft.com/office/officeart/2018/2/layout/IconCircleList"/>
    <dgm:cxn modelId="{3272B560-1E60-7B48-924F-BE0330536794}" type="presParOf" srcId="{6F808212-EB6B-45F7-98A3-FDD06E063C3D}" destId="{D6F4BFD0-2A79-4522-9964-6E0A5EE89BAB}" srcOrd="0" destOrd="0" presId="urn:microsoft.com/office/officeart/2018/2/layout/IconCircleList"/>
    <dgm:cxn modelId="{09D165B3-5EBD-2941-8535-F98C6871DDE6}" type="presParOf" srcId="{6F808212-EB6B-45F7-98A3-FDD06E063C3D}" destId="{5FFDDDE8-7EEB-4032-A1C9-4B3CA786AA9A}" srcOrd="1" destOrd="0" presId="urn:microsoft.com/office/officeart/2018/2/layout/IconCircleList"/>
    <dgm:cxn modelId="{4C19876E-9DFA-BC48-B4AE-ACC2DC0D4CB1}" type="presParOf" srcId="{6F808212-EB6B-45F7-98A3-FDD06E063C3D}" destId="{395592E1-881D-4263-9DB6-D9882CF26F45}" srcOrd="2" destOrd="0" presId="urn:microsoft.com/office/officeart/2018/2/layout/IconCircleList"/>
    <dgm:cxn modelId="{29D4F512-729B-9E48-90F6-ECD1B93EDB7D}" type="presParOf" srcId="{6F808212-EB6B-45F7-98A3-FDD06E063C3D}" destId="{FD2C83F3-CC71-4E58-AEB1-92DCCC28E437}" srcOrd="3" destOrd="0" presId="urn:microsoft.com/office/officeart/2018/2/layout/IconCircleList"/>
    <dgm:cxn modelId="{B425E61D-8382-D448-A90C-07F835CAB135}" type="presParOf" srcId="{6493F98A-BA1B-4B50-9FF0-509204621FC5}" destId="{5A0A5DB2-3104-4C78-B79C-5D90775A66FA}" srcOrd="3" destOrd="0" presId="urn:microsoft.com/office/officeart/2018/2/layout/IconCircleList"/>
    <dgm:cxn modelId="{EEFF8872-DF49-E341-94BB-BD5B83877EA7}" type="presParOf" srcId="{6493F98A-BA1B-4B50-9FF0-509204621FC5}" destId="{990D3F4D-B6D6-44F0-BCF9-D51C7C1706B5}" srcOrd="4" destOrd="0" presId="urn:microsoft.com/office/officeart/2018/2/layout/IconCircleList"/>
    <dgm:cxn modelId="{9997CFE7-57A1-D944-A281-E566BB476CA7}" type="presParOf" srcId="{990D3F4D-B6D6-44F0-BCF9-D51C7C1706B5}" destId="{6D3CE693-33D1-4CA0-95D9-09053AB27F0A}" srcOrd="0" destOrd="0" presId="urn:microsoft.com/office/officeart/2018/2/layout/IconCircleList"/>
    <dgm:cxn modelId="{853F79A9-DC9B-2449-93EC-5645F58916BA}" type="presParOf" srcId="{990D3F4D-B6D6-44F0-BCF9-D51C7C1706B5}" destId="{3D7E75B4-509D-46B9-96E9-9A625F73E0A8}" srcOrd="1" destOrd="0" presId="urn:microsoft.com/office/officeart/2018/2/layout/IconCircleList"/>
    <dgm:cxn modelId="{49048D42-4C37-2249-AC14-89F8F61AEB49}" type="presParOf" srcId="{990D3F4D-B6D6-44F0-BCF9-D51C7C1706B5}" destId="{7E793283-53CF-472A-8E42-11187BA2015B}" srcOrd="2" destOrd="0" presId="urn:microsoft.com/office/officeart/2018/2/layout/IconCircleList"/>
    <dgm:cxn modelId="{C0A96E8D-1272-F24B-BADB-0616A7D201DD}" type="presParOf" srcId="{990D3F4D-B6D6-44F0-BCF9-D51C7C1706B5}" destId="{05433118-5322-45D9-BB42-436776F2CEC0}" srcOrd="3" destOrd="0" presId="urn:microsoft.com/office/officeart/2018/2/layout/IconCircleList"/>
    <dgm:cxn modelId="{53D9D223-73A7-1641-AF2D-CE13B0A310C3}" type="presParOf" srcId="{6493F98A-BA1B-4B50-9FF0-509204621FC5}" destId="{32C8C129-E07A-400A-A024-82F36FD894B5}" srcOrd="5" destOrd="0" presId="urn:microsoft.com/office/officeart/2018/2/layout/IconCircleList"/>
    <dgm:cxn modelId="{4446AEEC-F94F-F54B-BC32-2C242E0F5A5C}" type="presParOf" srcId="{6493F98A-BA1B-4B50-9FF0-509204621FC5}" destId="{432C7C1F-DE93-490C-9BD7-058C4414ED76}" srcOrd="6" destOrd="0" presId="urn:microsoft.com/office/officeart/2018/2/layout/IconCircleList"/>
    <dgm:cxn modelId="{70F5CD26-09A9-F14E-B7FA-0102A08B1BF4}" type="presParOf" srcId="{432C7C1F-DE93-490C-9BD7-058C4414ED76}" destId="{4544295A-6D3C-4ECD-9A67-6E9A624CCA0C}" srcOrd="0" destOrd="0" presId="urn:microsoft.com/office/officeart/2018/2/layout/IconCircleList"/>
    <dgm:cxn modelId="{FC7CB9D9-CAA6-4F4C-A7DD-B95B94B666BA}" type="presParOf" srcId="{432C7C1F-DE93-490C-9BD7-058C4414ED76}" destId="{75FB14D8-ECA3-42A7-9D6B-C9825DFE4B91}" srcOrd="1" destOrd="0" presId="urn:microsoft.com/office/officeart/2018/2/layout/IconCircleList"/>
    <dgm:cxn modelId="{6571877A-854B-9241-9195-4947587118EC}" type="presParOf" srcId="{432C7C1F-DE93-490C-9BD7-058C4414ED76}" destId="{A1B69688-F501-4075-98D4-84C1DF612C65}" srcOrd="2" destOrd="0" presId="urn:microsoft.com/office/officeart/2018/2/layout/IconCircleList"/>
    <dgm:cxn modelId="{C97438D0-967D-6541-9E84-3B761F695BBA}" type="presParOf" srcId="{432C7C1F-DE93-490C-9BD7-058C4414ED76}" destId="{E1D0BC0B-F27C-452D-BB74-C1038A41DA91}" srcOrd="3" destOrd="0" presId="urn:microsoft.com/office/officeart/2018/2/layout/IconCircleList"/>
    <dgm:cxn modelId="{A38772D8-3024-D943-84B4-B4CB72B9014B}" type="presParOf" srcId="{6493F98A-BA1B-4B50-9FF0-509204621FC5}" destId="{D13F6944-4EB5-4E44-8D5F-7A98AEDE479B}" srcOrd="7" destOrd="0" presId="urn:microsoft.com/office/officeart/2018/2/layout/IconCircleList"/>
    <dgm:cxn modelId="{A6E61D8E-31B8-FB46-948C-7A9958049652}" type="presParOf" srcId="{6493F98A-BA1B-4B50-9FF0-509204621FC5}" destId="{9F73625C-8D53-446B-AD5A-2BCE2710912A}" srcOrd="8" destOrd="0" presId="urn:microsoft.com/office/officeart/2018/2/layout/IconCircleList"/>
    <dgm:cxn modelId="{B7E66385-FC53-AD4B-80E9-AF2A601A1FAF}" type="presParOf" srcId="{9F73625C-8D53-446B-AD5A-2BCE2710912A}" destId="{384DFD08-CAB8-4D5F-8E98-B4E13C1E8CDB}" srcOrd="0" destOrd="0" presId="urn:microsoft.com/office/officeart/2018/2/layout/IconCircleList"/>
    <dgm:cxn modelId="{914DB2FB-A0E0-9D43-AB14-A8959836C865}" type="presParOf" srcId="{9F73625C-8D53-446B-AD5A-2BCE2710912A}" destId="{6A29BFAE-2852-40DE-A284-406C80F8D529}" srcOrd="1" destOrd="0" presId="urn:microsoft.com/office/officeart/2018/2/layout/IconCircleList"/>
    <dgm:cxn modelId="{426329E0-1040-6C41-BDF4-4571BB2D89D4}" type="presParOf" srcId="{9F73625C-8D53-446B-AD5A-2BCE2710912A}" destId="{E24EF936-AAC5-47A9-9317-84048BE96484}" srcOrd="2" destOrd="0" presId="urn:microsoft.com/office/officeart/2018/2/layout/IconCircleList"/>
    <dgm:cxn modelId="{BFA5D06D-E21C-6B44-9025-65FDCE89598D}" type="presParOf" srcId="{9F73625C-8D53-446B-AD5A-2BCE2710912A}" destId="{D9511CA1-4E8C-4969-9252-7D9E14583556}" srcOrd="3" destOrd="0" presId="urn:microsoft.com/office/officeart/2018/2/layout/IconCircleList"/>
    <dgm:cxn modelId="{98A9D092-D17D-BF4C-A42B-17F8712490B6}" type="presParOf" srcId="{6493F98A-BA1B-4B50-9FF0-509204621FC5}" destId="{9AE697D7-42C7-4B5A-AB10-0C000253B1F5}" srcOrd="9" destOrd="0" presId="urn:microsoft.com/office/officeart/2018/2/layout/IconCircleList"/>
    <dgm:cxn modelId="{17E22A0D-9E64-6345-A4BF-8EFB30220658}" type="presParOf" srcId="{6493F98A-BA1B-4B50-9FF0-509204621FC5}" destId="{3408D9EF-D03D-4E8A-9BA9-F984F5FC57B4}" srcOrd="10" destOrd="0" presId="urn:microsoft.com/office/officeart/2018/2/layout/IconCircleList"/>
    <dgm:cxn modelId="{F4D453C1-50F3-944D-A2E2-65A3D3956B3D}" type="presParOf" srcId="{3408D9EF-D03D-4E8A-9BA9-F984F5FC57B4}" destId="{18A512D2-E6A5-4146-8EF3-16EDF20FCF15}" srcOrd="0" destOrd="0" presId="urn:microsoft.com/office/officeart/2018/2/layout/IconCircleList"/>
    <dgm:cxn modelId="{43473C26-70DD-0C4B-9438-39BEC20A7532}" type="presParOf" srcId="{3408D9EF-D03D-4E8A-9BA9-F984F5FC57B4}" destId="{3869A923-A00D-4D97-985B-9FA1406D11F1}" srcOrd="1" destOrd="0" presId="urn:microsoft.com/office/officeart/2018/2/layout/IconCircleList"/>
    <dgm:cxn modelId="{C5CD9BBB-37D4-5C49-98C5-CAF48E5D4B90}" type="presParOf" srcId="{3408D9EF-D03D-4E8A-9BA9-F984F5FC57B4}" destId="{EF92B06C-E980-4C3B-A2EA-57F6D56B2B2C}" srcOrd="2" destOrd="0" presId="urn:microsoft.com/office/officeart/2018/2/layout/IconCircleList"/>
    <dgm:cxn modelId="{311C2F30-D94D-BE4D-9646-165D4DA2E1F5}" type="presParOf" srcId="{3408D9EF-D03D-4E8A-9BA9-F984F5FC57B4}" destId="{93BE49AF-9913-4FC5-BFE3-2B7A5204460A}"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FE179F-2EFE-4B4F-93DF-B67F456F8D3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CFF362CC-6F60-4E3C-A57F-E104A1098EB8}">
      <dgm:prSet/>
      <dgm:spPr/>
      <dgm:t>
        <a:bodyPr/>
        <a:lstStyle/>
        <a:p>
          <a:r>
            <a:rPr lang="en-US" dirty="0">
              <a:latin typeface="Calibri" panose="020F0502020204030204" pitchFamily="34" charset="0"/>
              <a:cs typeface="Calibri" panose="020F0502020204030204" pitchFamily="34" charset="0"/>
            </a:rPr>
            <a:t>Kultur, </a:t>
          </a:r>
          <a:r>
            <a:rPr lang="en-US" dirty="0" err="1">
              <a:latin typeface="Calibri" panose="020F0502020204030204" pitchFamily="34" charset="0"/>
              <a:cs typeface="Calibri" panose="020F0502020204030204" pitchFamily="34" charset="0"/>
            </a:rPr>
            <a:t>kommunikation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interkulturell</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kommunikation</a:t>
          </a:r>
          <a:endParaRPr lang="en-US" dirty="0">
            <a:latin typeface="Calibri" panose="020F0502020204030204" pitchFamily="34" charset="0"/>
            <a:cs typeface="Calibri" panose="020F0502020204030204" pitchFamily="34" charset="0"/>
          </a:endParaRPr>
        </a:p>
      </dgm:t>
    </dgm:pt>
    <dgm:pt modelId="{96B4DD15-F8D0-438F-94DD-65C2E8462A5A}" type="parTrans" cxnId="{BD022CD0-4954-44E6-8D88-D8250CE64E06}">
      <dgm:prSet/>
      <dgm:spPr/>
      <dgm:t>
        <a:bodyPr/>
        <a:lstStyle/>
        <a:p>
          <a:endParaRPr lang="en-US"/>
        </a:p>
      </dgm:t>
    </dgm:pt>
    <dgm:pt modelId="{0E514BC1-B952-415E-9D04-9462943359D7}" type="sibTrans" cxnId="{BD022CD0-4954-44E6-8D88-D8250CE64E06}">
      <dgm:prSet/>
      <dgm:spPr/>
      <dgm:t>
        <a:bodyPr/>
        <a:lstStyle/>
        <a:p>
          <a:endParaRPr lang="en-US"/>
        </a:p>
      </dgm:t>
    </dgm:pt>
    <dgm:pt modelId="{6C788877-43A7-42AA-91D3-9CAE778D22B4}">
      <dgm:prSet/>
      <dgm:spPr/>
      <dgm:t>
        <a:bodyPr/>
        <a:lstStyle/>
        <a:p>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hurärdethososs</a:t>
          </a:r>
          <a:endParaRPr lang="en-US" dirty="0">
            <a:latin typeface="Calibri" panose="020F0502020204030204" pitchFamily="34" charset="0"/>
            <a:cs typeface="Calibri" panose="020F0502020204030204" pitchFamily="34" charset="0"/>
          </a:endParaRPr>
        </a:p>
      </dgm:t>
    </dgm:pt>
    <dgm:pt modelId="{92091BAE-FDED-4481-A8CA-955C28D7A54F}" type="parTrans" cxnId="{6A1AF41D-0DDC-4390-963E-3739A8409A1A}">
      <dgm:prSet/>
      <dgm:spPr/>
      <dgm:t>
        <a:bodyPr/>
        <a:lstStyle/>
        <a:p>
          <a:endParaRPr lang="en-US"/>
        </a:p>
      </dgm:t>
    </dgm:pt>
    <dgm:pt modelId="{D83FFA82-D110-4273-B294-3653D9636161}" type="sibTrans" cxnId="{6A1AF41D-0DDC-4390-963E-3739A8409A1A}">
      <dgm:prSet/>
      <dgm:spPr/>
      <dgm:t>
        <a:bodyPr/>
        <a:lstStyle/>
        <a:p>
          <a:endParaRPr lang="en-US"/>
        </a:p>
      </dgm:t>
    </dgm:pt>
    <dgm:pt modelId="{9EDAF3E9-1610-4538-8359-FF8E7F2BD6E5}">
      <dgm:prSet/>
      <dgm:spPr/>
      <dgm:t>
        <a:bodyPr/>
        <a:lstStyle/>
        <a:p>
          <a:r>
            <a:rPr lang="en-US" dirty="0">
              <a:latin typeface="Calibri" panose="020F0502020204030204" pitchFamily="34" charset="0"/>
              <a:cs typeface="Calibri" panose="020F0502020204030204" pitchFamily="34" charset="0"/>
            </a:rPr>
            <a:t>Individualism/</a:t>
          </a:r>
          <a:r>
            <a:rPr lang="en-US" dirty="0" err="1">
              <a:latin typeface="Calibri" panose="020F0502020204030204" pitchFamily="34" charset="0"/>
              <a:cs typeface="Calibri" panose="020F0502020204030204" pitchFamily="34" charset="0"/>
            </a:rPr>
            <a:t>kollektivism</a:t>
          </a:r>
          <a:r>
            <a:rPr lang="en-US" dirty="0">
              <a:latin typeface="Calibri" panose="020F0502020204030204" pitchFamily="34" charset="0"/>
              <a:cs typeface="Calibri" panose="020F0502020204030204" pitchFamily="34" charset="0"/>
            </a:rPr>
            <a:t> </a:t>
          </a:r>
        </a:p>
      </dgm:t>
    </dgm:pt>
    <dgm:pt modelId="{29EAAE48-A750-4226-AF65-BCBE86C2B413}" type="parTrans" cxnId="{494A5E6A-1BF9-4E29-8F15-2918989B51BB}">
      <dgm:prSet/>
      <dgm:spPr/>
      <dgm:t>
        <a:bodyPr/>
        <a:lstStyle/>
        <a:p>
          <a:endParaRPr lang="en-US"/>
        </a:p>
      </dgm:t>
    </dgm:pt>
    <dgm:pt modelId="{D786E70F-BC65-4D60-8791-3031A3737CD3}" type="sibTrans" cxnId="{494A5E6A-1BF9-4E29-8F15-2918989B51BB}">
      <dgm:prSet/>
      <dgm:spPr/>
      <dgm:t>
        <a:bodyPr/>
        <a:lstStyle/>
        <a:p>
          <a:endParaRPr lang="en-US"/>
        </a:p>
      </dgm:t>
    </dgm:pt>
    <dgm:pt modelId="{EE70A390-F4D2-4301-88C2-1413CD14084D}">
      <dgm:prSet/>
      <dgm:spPr/>
      <dgm:t>
        <a:bodyPr/>
        <a:lstStyle/>
        <a:p>
          <a:r>
            <a:rPr lang="en-US" dirty="0" err="1">
              <a:latin typeface="Calibri" panose="020F0502020204030204" pitchFamily="34" charset="0"/>
              <a:cs typeface="Calibri" panose="020F0502020204030204" pitchFamily="34" charset="0"/>
            </a:rPr>
            <a:t>Liten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eller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stor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maktdistans</a:t>
          </a:r>
          <a:endParaRPr lang="en-US" dirty="0">
            <a:latin typeface="Calibri" panose="020F0502020204030204" pitchFamily="34" charset="0"/>
            <a:cs typeface="Calibri" panose="020F0502020204030204" pitchFamily="34" charset="0"/>
          </a:endParaRPr>
        </a:p>
      </dgm:t>
    </dgm:pt>
    <dgm:pt modelId="{133A70B1-1C20-4FE5-8DC8-B41A06E0756A}" type="parTrans" cxnId="{5DCD59CD-3079-43A5-81FF-CA75480B563C}">
      <dgm:prSet/>
      <dgm:spPr/>
      <dgm:t>
        <a:bodyPr/>
        <a:lstStyle/>
        <a:p>
          <a:endParaRPr lang="en-US"/>
        </a:p>
      </dgm:t>
    </dgm:pt>
    <dgm:pt modelId="{19D3C9D4-07CF-44F4-AADC-F43366990398}" type="sibTrans" cxnId="{5DCD59CD-3079-43A5-81FF-CA75480B563C}">
      <dgm:prSet/>
      <dgm:spPr/>
      <dgm:t>
        <a:bodyPr/>
        <a:lstStyle/>
        <a:p>
          <a:endParaRPr lang="en-US"/>
        </a:p>
      </dgm:t>
    </dgm:pt>
    <dgm:pt modelId="{2D1920C0-D637-4BEF-B00D-BB71273B19D4}">
      <dgm:prSet/>
      <dgm:spPr/>
      <dgm:t>
        <a:bodyPr/>
        <a:lstStyle/>
        <a:p>
          <a:r>
            <a:rPr lang="en-US" dirty="0" err="1">
              <a:latin typeface="Calibri" panose="020F0502020204030204" pitchFamily="34" charset="0"/>
              <a:cs typeface="Calibri" panose="020F0502020204030204" pitchFamily="34" charset="0"/>
            </a:rPr>
            <a:t>Feminin</a:t>
          </a:r>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maskulin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orientering</a:t>
          </a:r>
          <a:endParaRPr lang="en-US" dirty="0">
            <a:latin typeface="Calibri" panose="020F0502020204030204" pitchFamily="34" charset="0"/>
            <a:cs typeface="Calibri" panose="020F0502020204030204" pitchFamily="34" charset="0"/>
          </a:endParaRPr>
        </a:p>
      </dgm:t>
    </dgm:pt>
    <dgm:pt modelId="{073160B7-9A08-447B-8371-A9E40700E93D}" type="parTrans" cxnId="{F41FE29B-668C-46EE-9F5A-686BCE403120}">
      <dgm:prSet/>
      <dgm:spPr/>
      <dgm:t>
        <a:bodyPr/>
        <a:lstStyle/>
        <a:p>
          <a:endParaRPr lang="en-US"/>
        </a:p>
      </dgm:t>
    </dgm:pt>
    <dgm:pt modelId="{31C20BD1-D1B6-48FA-B467-A451A67E02A5}" type="sibTrans" cxnId="{F41FE29B-668C-46EE-9F5A-686BCE403120}">
      <dgm:prSet/>
      <dgm:spPr/>
      <dgm:t>
        <a:bodyPr/>
        <a:lstStyle/>
        <a:p>
          <a:endParaRPr lang="en-US"/>
        </a:p>
      </dgm:t>
    </dgm:pt>
    <dgm:pt modelId="{8712B39E-5A8A-42BA-A6C4-EA04E485BB18}">
      <dgm:prSet/>
      <dgm:spPr/>
      <dgm:t>
        <a:bodyPr/>
        <a:lstStyle/>
        <a:p>
          <a:r>
            <a:rPr lang="en-US" dirty="0" err="1">
              <a:latin typeface="Calibri" panose="020F0502020204030204" pitchFamily="34" charset="0"/>
              <a:cs typeface="Calibri" panose="020F0502020204030204" pitchFamily="34" charset="0"/>
            </a:rPr>
            <a:t>Bokstavsverket</a:t>
          </a:r>
          <a:r>
            <a:rPr lang="en-US" dirty="0">
              <a:latin typeface="Calibri" panose="020F0502020204030204" pitchFamily="34" charset="0"/>
              <a:cs typeface="Calibri" panose="020F0502020204030204" pitchFamily="34" charset="0"/>
            </a:rPr>
            <a:t> </a:t>
          </a:r>
        </a:p>
      </dgm:t>
    </dgm:pt>
    <dgm:pt modelId="{5698064B-F73C-4F02-B0F7-A3B2380E001E}" type="parTrans" cxnId="{907B57BA-72D6-45D0-93C5-E9E4E4CEB738}">
      <dgm:prSet/>
      <dgm:spPr/>
      <dgm:t>
        <a:bodyPr/>
        <a:lstStyle/>
        <a:p>
          <a:endParaRPr lang="en-US"/>
        </a:p>
      </dgm:t>
    </dgm:pt>
    <dgm:pt modelId="{4B08F68C-05FA-4E04-96E0-00209BA7DFDC}" type="sibTrans" cxnId="{907B57BA-72D6-45D0-93C5-E9E4E4CEB738}">
      <dgm:prSet/>
      <dgm:spPr/>
      <dgm:t>
        <a:bodyPr/>
        <a:lstStyle/>
        <a:p>
          <a:endParaRPr lang="en-US"/>
        </a:p>
      </dgm:t>
    </dgm:pt>
    <dgm:pt modelId="{91F77D62-045B-8C49-82BD-5A677EE41DF2}" type="pres">
      <dgm:prSet presAssocID="{C8FE179F-2EFE-4B4F-93DF-B67F456F8D3F}" presName="diagram" presStyleCnt="0">
        <dgm:presLayoutVars>
          <dgm:dir/>
          <dgm:resizeHandles val="exact"/>
        </dgm:presLayoutVars>
      </dgm:prSet>
      <dgm:spPr/>
    </dgm:pt>
    <dgm:pt modelId="{AA3DDD4B-A63E-9E44-B618-23A43A53C839}" type="pres">
      <dgm:prSet presAssocID="{CFF362CC-6F60-4E3C-A57F-E104A1098EB8}" presName="node" presStyleLbl="node1" presStyleIdx="0" presStyleCnt="6">
        <dgm:presLayoutVars>
          <dgm:bulletEnabled val="1"/>
        </dgm:presLayoutVars>
      </dgm:prSet>
      <dgm:spPr/>
    </dgm:pt>
    <dgm:pt modelId="{3A334F12-F977-984C-B677-0A05DA65269C}" type="pres">
      <dgm:prSet presAssocID="{0E514BC1-B952-415E-9D04-9462943359D7}" presName="sibTrans" presStyleCnt="0"/>
      <dgm:spPr/>
    </dgm:pt>
    <dgm:pt modelId="{1C605D4B-5AB4-214C-84AD-DCDB59279CE4}" type="pres">
      <dgm:prSet presAssocID="{6C788877-43A7-42AA-91D3-9CAE778D22B4}" presName="node" presStyleLbl="node1" presStyleIdx="1" presStyleCnt="6">
        <dgm:presLayoutVars>
          <dgm:bulletEnabled val="1"/>
        </dgm:presLayoutVars>
      </dgm:prSet>
      <dgm:spPr/>
    </dgm:pt>
    <dgm:pt modelId="{90BD09B3-DC42-E943-ABCE-5AEE4D5140B7}" type="pres">
      <dgm:prSet presAssocID="{D83FFA82-D110-4273-B294-3653D9636161}" presName="sibTrans" presStyleCnt="0"/>
      <dgm:spPr/>
    </dgm:pt>
    <dgm:pt modelId="{A1AD2C09-1495-FF4A-AC03-06DCBD0E2550}" type="pres">
      <dgm:prSet presAssocID="{9EDAF3E9-1610-4538-8359-FF8E7F2BD6E5}" presName="node" presStyleLbl="node1" presStyleIdx="2" presStyleCnt="6">
        <dgm:presLayoutVars>
          <dgm:bulletEnabled val="1"/>
        </dgm:presLayoutVars>
      </dgm:prSet>
      <dgm:spPr/>
    </dgm:pt>
    <dgm:pt modelId="{DFA8B9E2-4692-A14C-A2B5-FE10BBF9010A}" type="pres">
      <dgm:prSet presAssocID="{D786E70F-BC65-4D60-8791-3031A3737CD3}" presName="sibTrans" presStyleCnt="0"/>
      <dgm:spPr/>
    </dgm:pt>
    <dgm:pt modelId="{7E4C2945-5CC4-9449-B586-23BA0FAC6758}" type="pres">
      <dgm:prSet presAssocID="{EE70A390-F4D2-4301-88C2-1413CD14084D}" presName="node" presStyleLbl="node1" presStyleIdx="3" presStyleCnt="6">
        <dgm:presLayoutVars>
          <dgm:bulletEnabled val="1"/>
        </dgm:presLayoutVars>
      </dgm:prSet>
      <dgm:spPr/>
    </dgm:pt>
    <dgm:pt modelId="{ACFA322B-10A3-624B-BDE1-CEA79033E69A}" type="pres">
      <dgm:prSet presAssocID="{19D3C9D4-07CF-44F4-AADC-F43366990398}" presName="sibTrans" presStyleCnt="0"/>
      <dgm:spPr/>
    </dgm:pt>
    <dgm:pt modelId="{7CAACE70-06BF-1645-AF7D-7E9E21F98F2F}" type="pres">
      <dgm:prSet presAssocID="{2D1920C0-D637-4BEF-B00D-BB71273B19D4}" presName="node" presStyleLbl="node1" presStyleIdx="4" presStyleCnt="6">
        <dgm:presLayoutVars>
          <dgm:bulletEnabled val="1"/>
        </dgm:presLayoutVars>
      </dgm:prSet>
      <dgm:spPr/>
    </dgm:pt>
    <dgm:pt modelId="{FFCFE76F-FFD1-0247-8503-DA317D336ECD}" type="pres">
      <dgm:prSet presAssocID="{31C20BD1-D1B6-48FA-B467-A451A67E02A5}" presName="sibTrans" presStyleCnt="0"/>
      <dgm:spPr/>
    </dgm:pt>
    <dgm:pt modelId="{E2F46E13-18BB-A54E-B715-1806E0E2A222}" type="pres">
      <dgm:prSet presAssocID="{8712B39E-5A8A-42BA-A6C4-EA04E485BB18}" presName="node" presStyleLbl="node1" presStyleIdx="5" presStyleCnt="6">
        <dgm:presLayoutVars>
          <dgm:bulletEnabled val="1"/>
        </dgm:presLayoutVars>
      </dgm:prSet>
      <dgm:spPr/>
    </dgm:pt>
  </dgm:ptLst>
  <dgm:cxnLst>
    <dgm:cxn modelId="{FB074405-8954-8444-BE0A-86F1D58185F5}" type="presOf" srcId="{2D1920C0-D637-4BEF-B00D-BB71273B19D4}" destId="{7CAACE70-06BF-1645-AF7D-7E9E21F98F2F}" srcOrd="0" destOrd="0" presId="urn:microsoft.com/office/officeart/2005/8/layout/default"/>
    <dgm:cxn modelId="{6A1AF41D-0DDC-4390-963E-3739A8409A1A}" srcId="{C8FE179F-2EFE-4B4F-93DF-B67F456F8D3F}" destId="{6C788877-43A7-42AA-91D3-9CAE778D22B4}" srcOrd="1" destOrd="0" parTransId="{92091BAE-FDED-4481-A8CA-955C28D7A54F}" sibTransId="{D83FFA82-D110-4273-B294-3653D9636161}"/>
    <dgm:cxn modelId="{566E5131-C672-5E4C-88E5-922579DAFA1D}" type="presOf" srcId="{CFF362CC-6F60-4E3C-A57F-E104A1098EB8}" destId="{AA3DDD4B-A63E-9E44-B618-23A43A53C839}" srcOrd="0" destOrd="0" presId="urn:microsoft.com/office/officeart/2005/8/layout/default"/>
    <dgm:cxn modelId="{E9E53A3D-7A42-B247-9655-E0CDABF4EE9F}" type="presOf" srcId="{6C788877-43A7-42AA-91D3-9CAE778D22B4}" destId="{1C605D4B-5AB4-214C-84AD-DCDB59279CE4}" srcOrd="0" destOrd="0" presId="urn:microsoft.com/office/officeart/2005/8/layout/default"/>
    <dgm:cxn modelId="{C571A24B-23C8-974D-801A-D507E41C988C}" type="presOf" srcId="{9EDAF3E9-1610-4538-8359-FF8E7F2BD6E5}" destId="{A1AD2C09-1495-FF4A-AC03-06DCBD0E2550}" srcOrd="0" destOrd="0" presId="urn:microsoft.com/office/officeart/2005/8/layout/default"/>
    <dgm:cxn modelId="{83C3114C-E622-8E43-B614-5178172EBD8C}" type="presOf" srcId="{C8FE179F-2EFE-4B4F-93DF-B67F456F8D3F}" destId="{91F77D62-045B-8C49-82BD-5A677EE41DF2}" srcOrd="0" destOrd="0" presId="urn:microsoft.com/office/officeart/2005/8/layout/default"/>
    <dgm:cxn modelId="{494A5E6A-1BF9-4E29-8F15-2918989B51BB}" srcId="{C8FE179F-2EFE-4B4F-93DF-B67F456F8D3F}" destId="{9EDAF3E9-1610-4538-8359-FF8E7F2BD6E5}" srcOrd="2" destOrd="0" parTransId="{29EAAE48-A750-4226-AF65-BCBE86C2B413}" sibTransId="{D786E70F-BC65-4D60-8791-3031A3737CD3}"/>
    <dgm:cxn modelId="{8EBD9D89-0C95-724B-8956-90D5C8B1CC05}" type="presOf" srcId="{8712B39E-5A8A-42BA-A6C4-EA04E485BB18}" destId="{E2F46E13-18BB-A54E-B715-1806E0E2A222}" srcOrd="0" destOrd="0" presId="urn:microsoft.com/office/officeart/2005/8/layout/default"/>
    <dgm:cxn modelId="{F41FE29B-668C-46EE-9F5A-686BCE403120}" srcId="{C8FE179F-2EFE-4B4F-93DF-B67F456F8D3F}" destId="{2D1920C0-D637-4BEF-B00D-BB71273B19D4}" srcOrd="4" destOrd="0" parTransId="{073160B7-9A08-447B-8371-A9E40700E93D}" sibTransId="{31C20BD1-D1B6-48FA-B467-A451A67E02A5}"/>
    <dgm:cxn modelId="{907B57BA-72D6-45D0-93C5-E9E4E4CEB738}" srcId="{C8FE179F-2EFE-4B4F-93DF-B67F456F8D3F}" destId="{8712B39E-5A8A-42BA-A6C4-EA04E485BB18}" srcOrd="5" destOrd="0" parTransId="{5698064B-F73C-4F02-B0F7-A3B2380E001E}" sibTransId="{4B08F68C-05FA-4E04-96E0-00209BA7DFDC}"/>
    <dgm:cxn modelId="{5DCD59CD-3079-43A5-81FF-CA75480B563C}" srcId="{C8FE179F-2EFE-4B4F-93DF-B67F456F8D3F}" destId="{EE70A390-F4D2-4301-88C2-1413CD14084D}" srcOrd="3" destOrd="0" parTransId="{133A70B1-1C20-4FE5-8DC8-B41A06E0756A}" sibTransId="{19D3C9D4-07CF-44F4-AADC-F43366990398}"/>
    <dgm:cxn modelId="{BD022CD0-4954-44E6-8D88-D8250CE64E06}" srcId="{C8FE179F-2EFE-4B4F-93DF-B67F456F8D3F}" destId="{CFF362CC-6F60-4E3C-A57F-E104A1098EB8}" srcOrd="0" destOrd="0" parTransId="{96B4DD15-F8D0-438F-94DD-65C2E8462A5A}" sibTransId="{0E514BC1-B952-415E-9D04-9462943359D7}"/>
    <dgm:cxn modelId="{3D19B5FE-90D5-8F40-B90D-99BEC7FEF344}" type="presOf" srcId="{EE70A390-F4D2-4301-88C2-1413CD14084D}" destId="{7E4C2945-5CC4-9449-B586-23BA0FAC6758}" srcOrd="0" destOrd="0" presId="urn:microsoft.com/office/officeart/2005/8/layout/default"/>
    <dgm:cxn modelId="{1B61C3CB-C8AB-E24E-948E-40FE160FEC6B}" type="presParOf" srcId="{91F77D62-045B-8C49-82BD-5A677EE41DF2}" destId="{AA3DDD4B-A63E-9E44-B618-23A43A53C839}" srcOrd="0" destOrd="0" presId="urn:microsoft.com/office/officeart/2005/8/layout/default"/>
    <dgm:cxn modelId="{8601F96E-B311-1943-A46F-50B317725746}" type="presParOf" srcId="{91F77D62-045B-8C49-82BD-5A677EE41DF2}" destId="{3A334F12-F977-984C-B677-0A05DA65269C}" srcOrd="1" destOrd="0" presId="urn:microsoft.com/office/officeart/2005/8/layout/default"/>
    <dgm:cxn modelId="{A79AFADB-E720-6646-A5D9-D7DAAEE6D8A9}" type="presParOf" srcId="{91F77D62-045B-8C49-82BD-5A677EE41DF2}" destId="{1C605D4B-5AB4-214C-84AD-DCDB59279CE4}" srcOrd="2" destOrd="0" presId="urn:microsoft.com/office/officeart/2005/8/layout/default"/>
    <dgm:cxn modelId="{4F241670-28AC-E34F-B2B4-8ACF6D13E5A5}" type="presParOf" srcId="{91F77D62-045B-8C49-82BD-5A677EE41DF2}" destId="{90BD09B3-DC42-E943-ABCE-5AEE4D5140B7}" srcOrd="3" destOrd="0" presId="urn:microsoft.com/office/officeart/2005/8/layout/default"/>
    <dgm:cxn modelId="{A1ED443E-010B-6B4A-8D85-4870228423CD}" type="presParOf" srcId="{91F77D62-045B-8C49-82BD-5A677EE41DF2}" destId="{A1AD2C09-1495-FF4A-AC03-06DCBD0E2550}" srcOrd="4" destOrd="0" presId="urn:microsoft.com/office/officeart/2005/8/layout/default"/>
    <dgm:cxn modelId="{9A3C0EAB-377B-8D42-AFD0-93DFA252E495}" type="presParOf" srcId="{91F77D62-045B-8C49-82BD-5A677EE41DF2}" destId="{DFA8B9E2-4692-A14C-A2B5-FE10BBF9010A}" srcOrd="5" destOrd="0" presId="urn:microsoft.com/office/officeart/2005/8/layout/default"/>
    <dgm:cxn modelId="{3EB4766A-424F-6A41-BCE9-D9F754A9375A}" type="presParOf" srcId="{91F77D62-045B-8C49-82BD-5A677EE41DF2}" destId="{7E4C2945-5CC4-9449-B586-23BA0FAC6758}" srcOrd="6" destOrd="0" presId="urn:microsoft.com/office/officeart/2005/8/layout/default"/>
    <dgm:cxn modelId="{AAB0443A-02DB-484D-A0F0-434BE1100449}" type="presParOf" srcId="{91F77D62-045B-8C49-82BD-5A677EE41DF2}" destId="{ACFA322B-10A3-624B-BDE1-CEA79033E69A}" srcOrd="7" destOrd="0" presId="urn:microsoft.com/office/officeart/2005/8/layout/default"/>
    <dgm:cxn modelId="{9F9444FA-2FC6-F448-A036-842C64776E2C}" type="presParOf" srcId="{91F77D62-045B-8C49-82BD-5A677EE41DF2}" destId="{7CAACE70-06BF-1645-AF7D-7E9E21F98F2F}" srcOrd="8" destOrd="0" presId="urn:microsoft.com/office/officeart/2005/8/layout/default"/>
    <dgm:cxn modelId="{46B0F02D-6C2D-6D46-AC84-0841046E40E7}" type="presParOf" srcId="{91F77D62-045B-8C49-82BD-5A677EE41DF2}" destId="{FFCFE76F-FFD1-0247-8503-DA317D336ECD}" srcOrd="9" destOrd="0" presId="urn:microsoft.com/office/officeart/2005/8/layout/default"/>
    <dgm:cxn modelId="{7F2DC4C8-E857-234E-A70D-D42C19DB415F}" type="presParOf" srcId="{91F77D62-045B-8C49-82BD-5A677EE41DF2}" destId="{E2F46E13-18BB-A54E-B715-1806E0E2A22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BCFED2-1348-4E0E-BE53-583DEDDFCE40}"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CD5F7A0-3F6E-43EC-A682-EDB1E6575876}">
      <dgm:prSet custT="1"/>
      <dgm:spPr/>
      <dgm:t>
        <a:bodyPr/>
        <a:lstStyle/>
        <a:p>
          <a:pPr>
            <a:lnSpc>
              <a:spcPct val="100000"/>
            </a:lnSpc>
          </a:pPr>
          <a:r>
            <a:rPr lang="en-US" sz="3200" dirty="0" err="1">
              <a:latin typeface="Calibri" panose="020F0502020204030204" pitchFamily="34" charset="0"/>
              <a:cs typeface="Calibri" panose="020F0502020204030204" pitchFamily="34" charset="0"/>
            </a:rPr>
            <a:t>En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mening</a:t>
          </a:r>
          <a:r>
            <a:rPr lang="en-US" sz="3200" dirty="0">
              <a:latin typeface="Calibri" panose="020F0502020204030204" pitchFamily="34" charset="0"/>
              <a:cs typeface="Calibri" panose="020F0502020204030204" pitchFamily="34" charset="0"/>
            </a:rPr>
            <a:t> om </a:t>
          </a:r>
          <a:r>
            <a:rPr lang="en-US" sz="3200" dirty="0" err="1">
              <a:latin typeface="Calibri" panose="020F0502020204030204" pitchFamily="34" charset="0"/>
              <a:cs typeface="Calibri" panose="020F0502020204030204" pitchFamily="34" charset="0"/>
            </a:rPr>
            <a:t>något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från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workshopen</a:t>
          </a:r>
          <a:r>
            <a:rPr lang="en-US" sz="3200" dirty="0">
              <a:latin typeface="Calibri" panose="020F0502020204030204" pitchFamily="34" charset="0"/>
              <a:cs typeface="Calibri" panose="020F0502020204030204" pitchFamily="34" charset="0"/>
            </a:rPr>
            <a:t> du </a:t>
          </a:r>
          <a:r>
            <a:rPr lang="en-US" sz="3200" dirty="0" err="1">
              <a:latin typeface="Calibri" panose="020F0502020204030204" pitchFamily="34" charset="0"/>
              <a:cs typeface="Calibri" panose="020F0502020204030204" pitchFamily="34" charset="0"/>
            </a:rPr>
            <a:t>kommer</a:t>
          </a:r>
          <a:r>
            <a:rPr lang="en-US" sz="3200" dirty="0">
              <a:latin typeface="Calibri" panose="020F0502020204030204" pitchFamily="34" charset="0"/>
              <a:cs typeface="Calibri" panose="020F0502020204030204" pitchFamily="34" charset="0"/>
            </a:rPr>
            <a:t> ta med dig?</a:t>
          </a:r>
        </a:p>
      </dgm:t>
    </dgm:pt>
    <dgm:pt modelId="{0CDAB313-9647-4239-904C-A01E84167369}" type="parTrans" cxnId="{8B609037-F844-4D23-A6D3-F884735F8A1C}">
      <dgm:prSet/>
      <dgm:spPr/>
      <dgm:t>
        <a:bodyPr/>
        <a:lstStyle/>
        <a:p>
          <a:endParaRPr lang="en-US"/>
        </a:p>
      </dgm:t>
    </dgm:pt>
    <dgm:pt modelId="{DFCACA41-AD72-4249-AE8D-3C9139264FAC}" type="sibTrans" cxnId="{8B609037-F844-4D23-A6D3-F884735F8A1C}">
      <dgm:prSet/>
      <dgm:spPr/>
      <dgm:t>
        <a:bodyPr/>
        <a:lstStyle/>
        <a:p>
          <a:endParaRPr lang="en-US"/>
        </a:p>
      </dgm:t>
    </dgm:pt>
    <dgm:pt modelId="{A374D396-0BFF-4CE5-977F-327DE9D248AD}" type="pres">
      <dgm:prSet presAssocID="{08BCFED2-1348-4E0E-BE53-583DEDDFCE40}" presName="root" presStyleCnt="0">
        <dgm:presLayoutVars>
          <dgm:dir/>
          <dgm:resizeHandles val="exact"/>
        </dgm:presLayoutVars>
      </dgm:prSet>
      <dgm:spPr/>
    </dgm:pt>
    <dgm:pt modelId="{8C5C9087-5BC3-4E7F-9D6E-657CFE67BBC2}" type="pres">
      <dgm:prSet presAssocID="{7CD5F7A0-3F6E-43EC-A682-EDB1E6575876}" presName="compNode" presStyleCnt="0"/>
      <dgm:spPr/>
    </dgm:pt>
    <dgm:pt modelId="{830F013E-2BDC-43F0-B5FA-88AA74B617F2}" type="pres">
      <dgm:prSet presAssocID="{7CD5F7A0-3F6E-43EC-A682-EDB1E6575876}" presName="iconRect" presStyleLbl="node1" presStyleIdx="0" presStyleCnt="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Lightbulb and gear"/>
        </a:ext>
      </dgm:extLst>
    </dgm:pt>
    <dgm:pt modelId="{72F2BE66-64AA-426B-9AA7-72BFE06E654E}" type="pres">
      <dgm:prSet presAssocID="{7CD5F7A0-3F6E-43EC-A682-EDB1E6575876}" presName="spaceRect" presStyleCnt="0"/>
      <dgm:spPr/>
    </dgm:pt>
    <dgm:pt modelId="{A4065C13-C158-4070-9185-E60F559023E7}" type="pres">
      <dgm:prSet presAssocID="{7CD5F7A0-3F6E-43EC-A682-EDB1E6575876}" presName="textRect" presStyleLbl="revTx" presStyleIdx="0" presStyleCnt="1" custScaleX="170500">
        <dgm:presLayoutVars>
          <dgm:chMax val="1"/>
          <dgm:chPref val="1"/>
        </dgm:presLayoutVars>
      </dgm:prSet>
      <dgm:spPr/>
    </dgm:pt>
  </dgm:ptLst>
  <dgm:cxnLst>
    <dgm:cxn modelId="{8B609037-F844-4D23-A6D3-F884735F8A1C}" srcId="{08BCFED2-1348-4E0E-BE53-583DEDDFCE40}" destId="{7CD5F7A0-3F6E-43EC-A682-EDB1E6575876}" srcOrd="0" destOrd="0" parTransId="{0CDAB313-9647-4239-904C-A01E84167369}" sibTransId="{DFCACA41-AD72-4249-AE8D-3C9139264FAC}"/>
    <dgm:cxn modelId="{48B5453C-8F69-461B-A964-45054910A1B8}" type="presOf" srcId="{08BCFED2-1348-4E0E-BE53-583DEDDFCE40}" destId="{A374D396-0BFF-4CE5-977F-327DE9D248AD}" srcOrd="0" destOrd="0" presId="urn:microsoft.com/office/officeart/2018/2/layout/IconLabelList"/>
    <dgm:cxn modelId="{E71DA5EE-FA53-493E-A397-D27F5E43A4A8}" type="presOf" srcId="{7CD5F7A0-3F6E-43EC-A682-EDB1E6575876}" destId="{A4065C13-C158-4070-9185-E60F559023E7}" srcOrd="0" destOrd="0" presId="urn:microsoft.com/office/officeart/2018/2/layout/IconLabelList"/>
    <dgm:cxn modelId="{4350FDAC-0D71-4A7D-9DDB-A4784A80621E}" type="presParOf" srcId="{A374D396-0BFF-4CE5-977F-327DE9D248AD}" destId="{8C5C9087-5BC3-4E7F-9D6E-657CFE67BBC2}" srcOrd="0" destOrd="0" presId="urn:microsoft.com/office/officeart/2018/2/layout/IconLabelList"/>
    <dgm:cxn modelId="{B3E7E1DF-43AB-4F27-9B89-30E118DDE929}" type="presParOf" srcId="{8C5C9087-5BC3-4E7F-9D6E-657CFE67BBC2}" destId="{830F013E-2BDC-43F0-B5FA-88AA74B617F2}" srcOrd="0" destOrd="0" presId="urn:microsoft.com/office/officeart/2018/2/layout/IconLabelList"/>
    <dgm:cxn modelId="{376F2AA7-BAB0-4664-AC1B-2864C2AC6F7C}" type="presParOf" srcId="{8C5C9087-5BC3-4E7F-9D6E-657CFE67BBC2}" destId="{72F2BE66-64AA-426B-9AA7-72BFE06E654E}" srcOrd="1" destOrd="0" presId="urn:microsoft.com/office/officeart/2018/2/layout/IconLabelList"/>
    <dgm:cxn modelId="{50FC39BD-9A25-4A94-AF64-9B4BDAD3F9EF}" type="presParOf" srcId="{8C5C9087-5BC3-4E7F-9D6E-657CFE67BBC2}" destId="{A4065C13-C158-4070-9185-E60F559023E7}"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0F013E-2BDC-43F0-B5FA-88AA74B617F2}">
      <dsp:nvSpPr>
        <dsp:cNvPr id="0" name=""/>
        <dsp:cNvSpPr/>
      </dsp:nvSpPr>
      <dsp:spPr>
        <a:xfrm>
          <a:off x="3981000" y="33872"/>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065C13-C158-4070-9185-E60F559023E7}">
      <dsp:nvSpPr>
        <dsp:cNvPr id="0" name=""/>
        <dsp:cNvSpPr/>
      </dsp:nvSpPr>
      <dsp:spPr>
        <a:xfrm>
          <a:off x="2793000" y="2476063"/>
          <a:ext cx="432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dirty="0">
              <a:latin typeface="Calibri" panose="020F0502020204030204" pitchFamily="34" charset="0"/>
              <a:cs typeface="Calibri" panose="020F0502020204030204" pitchFamily="34" charset="0"/>
            </a:rPr>
            <a:t>Har du </a:t>
          </a:r>
          <a:r>
            <a:rPr lang="en-US" sz="2800" kern="1200" dirty="0" err="1">
              <a:latin typeface="Calibri" panose="020F0502020204030204" pitchFamily="34" charset="0"/>
              <a:cs typeface="Calibri" panose="020F0502020204030204" pitchFamily="34" charset="0"/>
            </a:rPr>
            <a:t>exempel</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på</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någon</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kulturkrock</a:t>
          </a:r>
          <a:r>
            <a:rPr lang="en-US" sz="2800" kern="1200" dirty="0">
              <a:latin typeface="Calibri" panose="020F0502020204030204" pitchFamily="34" charset="0"/>
              <a:cs typeface="Calibri" panose="020F0502020204030204" pitchFamily="34" charset="0"/>
            </a:rPr>
            <a:t> du </a:t>
          </a:r>
          <a:r>
            <a:rPr lang="en-US" sz="2800" kern="1200" dirty="0" err="1">
              <a:latin typeface="Calibri" panose="020F0502020204030204" pitchFamily="34" charset="0"/>
              <a:cs typeface="Calibri" panose="020F0502020204030204" pitchFamily="34" charset="0"/>
            </a:rPr>
            <a:t>upplevt</a:t>
          </a:r>
          <a:r>
            <a:rPr lang="en-US" sz="2800" kern="1200" dirty="0">
              <a:latin typeface="Calibri" panose="020F0502020204030204" pitchFamily="34" charset="0"/>
              <a:cs typeface="Calibri" panose="020F0502020204030204" pitchFamily="34" charset="0"/>
            </a:rPr>
            <a:t>?</a:t>
          </a:r>
        </a:p>
      </dsp:txBody>
      <dsp:txXfrm>
        <a:off x="2793000" y="2476063"/>
        <a:ext cx="4320000" cy="877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FA54C-CA7D-F04D-AB66-E4FCB9564E94}">
      <dsp:nvSpPr>
        <dsp:cNvPr id="0" name=""/>
        <dsp:cNvSpPr/>
      </dsp:nvSpPr>
      <dsp:spPr>
        <a:xfrm>
          <a:off x="0" y="0"/>
          <a:ext cx="6683374" cy="0"/>
        </a:xfrm>
        <a:prstGeom prst="line">
          <a:avLst/>
        </a:prstGeom>
        <a:gradFill rotWithShape="0">
          <a:gsLst>
            <a:gs pos="0">
              <a:schemeClr val="accent5">
                <a:hueOff val="0"/>
                <a:satOff val="0"/>
                <a:lumOff val="0"/>
                <a:alphaOff val="0"/>
                <a:tint val="94000"/>
                <a:satMod val="100000"/>
                <a:lumMod val="108000"/>
              </a:schemeClr>
            </a:gs>
            <a:gs pos="50000">
              <a:schemeClr val="accent5">
                <a:hueOff val="0"/>
                <a:satOff val="0"/>
                <a:lumOff val="0"/>
                <a:alphaOff val="0"/>
                <a:tint val="98000"/>
                <a:shade val="100000"/>
                <a:satMod val="100000"/>
                <a:lumMod val="100000"/>
              </a:schemeClr>
            </a:gs>
            <a:gs pos="100000">
              <a:schemeClr val="accent5">
                <a:hueOff val="0"/>
                <a:satOff val="0"/>
                <a:lumOff val="0"/>
                <a:alphaOff val="0"/>
                <a:shade val="72000"/>
                <a:satMod val="120000"/>
                <a:lumMod val="100000"/>
              </a:schemeClr>
            </a:gs>
          </a:gsLst>
          <a:lin ang="5400000" scaled="0"/>
        </a:gradFill>
        <a:ln w="9525" cap="flat" cmpd="sng" algn="ctr">
          <a:solidFill>
            <a:schemeClr val="accent5">
              <a:hueOff val="0"/>
              <a:satOff val="0"/>
              <a:lumOff val="0"/>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439C9CB7-5141-D04F-B0DE-564002729903}">
      <dsp:nvSpPr>
        <dsp:cNvPr id="0" name=""/>
        <dsp:cNvSpPr/>
      </dsp:nvSpPr>
      <dsp:spPr>
        <a:xfrm>
          <a:off x="0" y="0"/>
          <a:ext cx="6683374" cy="575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Check in</a:t>
          </a:r>
        </a:p>
      </dsp:txBody>
      <dsp:txXfrm>
        <a:off x="0" y="0"/>
        <a:ext cx="6683374" cy="575865"/>
      </dsp:txXfrm>
    </dsp:sp>
    <dsp:sp modelId="{4FD22181-1F80-C247-8DBA-9581A3FAEA87}">
      <dsp:nvSpPr>
        <dsp:cNvPr id="0" name=""/>
        <dsp:cNvSpPr/>
      </dsp:nvSpPr>
      <dsp:spPr>
        <a:xfrm>
          <a:off x="0" y="575865"/>
          <a:ext cx="6683374" cy="0"/>
        </a:xfrm>
        <a:prstGeom prst="line">
          <a:avLst/>
        </a:prstGeom>
        <a:gradFill rotWithShape="0">
          <a:gsLst>
            <a:gs pos="0">
              <a:schemeClr val="accent5">
                <a:hueOff val="-2278454"/>
                <a:satOff val="74"/>
                <a:lumOff val="-981"/>
                <a:alphaOff val="0"/>
                <a:tint val="94000"/>
                <a:satMod val="100000"/>
                <a:lumMod val="108000"/>
              </a:schemeClr>
            </a:gs>
            <a:gs pos="50000">
              <a:schemeClr val="accent5">
                <a:hueOff val="-2278454"/>
                <a:satOff val="74"/>
                <a:lumOff val="-981"/>
                <a:alphaOff val="0"/>
                <a:tint val="98000"/>
                <a:shade val="100000"/>
                <a:satMod val="100000"/>
                <a:lumMod val="100000"/>
              </a:schemeClr>
            </a:gs>
            <a:gs pos="100000">
              <a:schemeClr val="accent5">
                <a:hueOff val="-2278454"/>
                <a:satOff val="74"/>
                <a:lumOff val="-981"/>
                <a:alphaOff val="0"/>
                <a:shade val="72000"/>
                <a:satMod val="120000"/>
                <a:lumMod val="100000"/>
              </a:schemeClr>
            </a:gs>
          </a:gsLst>
          <a:lin ang="5400000" scaled="0"/>
        </a:gradFill>
        <a:ln w="9525" cap="flat" cmpd="sng" algn="ctr">
          <a:solidFill>
            <a:schemeClr val="accent5">
              <a:hueOff val="-2278454"/>
              <a:satOff val="74"/>
              <a:lumOff val="-981"/>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A2550806-B12C-784F-B687-FC426B24B337}">
      <dsp:nvSpPr>
        <dsp:cNvPr id="0" name=""/>
        <dsp:cNvSpPr/>
      </dsp:nvSpPr>
      <dsp:spPr>
        <a:xfrm>
          <a:off x="0" y="575865"/>
          <a:ext cx="6683374" cy="575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err="1">
              <a:latin typeface="Calibri" panose="020F0502020204030204" pitchFamily="34" charset="0"/>
              <a:cs typeface="Calibri" panose="020F0502020204030204" pitchFamily="34" charset="0"/>
            </a:rPr>
            <a:t>Övningar</a:t>
          </a:r>
          <a:endParaRPr lang="en-US" sz="2600" kern="1200" dirty="0">
            <a:latin typeface="Calibri" panose="020F0502020204030204" pitchFamily="34" charset="0"/>
            <a:cs typeface="Calibri" panose="020F0502020204030204" pitchFamily="34" charset="0"/>
          </a:endParaRPr>
        </a:p>
      </dsp:txBody>
      <dsp:txXfrm>
        <a:off x="0" y="575865"/>
        <a:ext cx="6683374" cy="575865"/>
      </dsp:txXfrm>
    </dsp:sp>
    <dsp:sp modelId="{5A00193F-D9F0-2F4A-B22B-4CD1E0C730BA}">
      <dsp:nvSpPr>
        <dsp:cNvPr id="0" name=""/>
        <dsp:cNvSpPr/>
      </dsp:nvSpPr>
      <dsp:spPr>
        <a:xfrm>
          <a:off x="0" y="1151731"/>
          <a:ext cx="6683374" cy="0"/>
        </a:xfrm>
        <a:prstGeom prst="line">
          <a:avLst/>
        </a:prstGeom>
        <a:gradFill rotWithShape="0">
          <a:gsLst>
            <a:gs pos="0">
              <a:schemeClr val="accent5">
                <a:hueOff val="-4556908"/>
                <a:satOff val="148"/>
                <a:lumOff val="-1961"/>
                <a:alphaOff val="0"/>
                <a:tint val="94000"/>
                <a:satMod val="100000"/>
                <a:lumMod val="108000"/>
              </a:schemeClr>
            </a:gs>
            <a:gs pos="50000">
              <a:schemeClr val="accent5">
                <a:hueOff val="-4556908"/>
                <a:satOff val="148"/>
                <a:lumOff val="-1961"/>
                <a:alphaOff val="0"/>
                <a:tint val="98000"/>
                <a:shade val="100000"/>
                <a:satMod val="100000"/>
                <a:lumMod val="100000"/>
              </a:schemeClr>
            </a:gs>
            <a:gs pos="100000">
              <a:schemeClr val="accent5">
                <a:hueOff val="-4556908"/>
                <a:satOff val="148"/>
                <a:lumOff val="-1961"/>
                <a:alphaOff val="0"/>
                <a:shade val="72000"/>
                <a:satMod val="120000"/>
                <a:lumMod val="100000"/>
              </a:schemeClr>
            </a:gs>
          </a:gsLst>
          <a:lin ang="5400000" scaled="0"/>
        </a:gradFill>
        <a:ln w="9525" cap="flat" cmpd="sng" algn="ctr">
          <a:solidFill>
            <a:schemeClr val="accent5">
              <a:hueOff val="-4556908"/>
              <a:satOff val="148"/>
              <a:lumOff val="-1961"/>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C58F676B-FD6A-5048-99CD-68FEDDADB38A}">
      <dsp:nvSpPr>
        <dsp:cNvPr id="0" name=""/>
        <dsp:cNvSpPr/>
      </dsp:nvSpPr>
      <dsp:spPr>
        <a:xfrm>
          <a:off x="0" y="1151731"/>
          <a:ext cx="6683374" cy="575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Film</a:t>
          </a:r>
        </a:p>
      </dsp:txBody>
      <dsp:txXfrm>
        <a:off x="0" y="1151731"/>
        <a:ext cx="6683374" cy="575865"/>
      </dsp:txXfrm>
    </dsp:sp>
    <dsp:sp modelId="{F91F07BC-033E-DC48-8BB3-26D0612A742D}">
      <dsp:nvSpPr>
        <dsp:cNvPr id="0" name=""/>
        <dsp:cNvSpPr/>
      </dsp:nvSpPr>
      <dsp:spPr>
        <a:xfrm>
          <a:off x="0" y="1727596"/>
          <a:ext cx="6683374" cy="0"/>
        </a:xfrm>
        <a:prstGeom prst="line">
          <a:avLst/>
        </a:prstGeom>
        <a:gradFill rotWithShape="0">
          <a:gsLst>
            <a:gs pos="0">
              <a:schemeClr val="accent5">
                <a:hueOff val="-6835361"/>
                <a:satOff val="222"/>
                <a:lumOff val="-2942"/>
                <a:alphaOff val="0"/>
                <a:tint val="94000"/>
                <a:satMod val="100000"/>
                <a:lumMod val="108000"/>
              </a:schemeClr>
            </a:gs>
            <a:gs pos="50000">
              <a:schemeClr val="accent5">
                <a:hueOff val="-6835361"/>
                <a:satOff val="222"/>
                <a:lumOff val="-2942"/>
                <a:alphaOff val="0"/>
                <a:tint val="98000"/>
                <a:shade val="100000"/>
                <a:satMod val="100000"/>
                <a:lumMod val="100000"/>
              </a:schemeClr>
            </a:gs>
            <a:gs pos="100000">
              <a:schemeClr val="accent5">
                <a:hueOff val="-6835361"/>
                <a:satOff val="222"/>
                <a:lumOff val="-2942"/>
                <a:alphaOff val="0"/>
                <a:shade val="72000"/>
                <a:satMod val="120000"/>
                <a:lumMod val="100000"/>
              </a:schemeClr>
            </a:gs>
          </a:gsLst>
          <a:lin ang="5400000" scaled="0"/>
        </a:gradFill>
        <a:ln w="9525" cap="flat" cmpd="sng" algn="ctr">
          <a:solidFill>
            <a:schemeClr val="accent5">
              <a:hueOff val="-6835361"/>
              <a:satOff val="222"/>
              <a:lumOff val="-2942"/>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4F11D413-F750-F04C-82FB-6CA3208A7DA3}">
      <dsp:nvSpPr>
        <dsp:cNvPr id="0" name=""/>
        <dsp:cNvSpPr/>
      </dsp:nvSpPr>
      <dsp:spPr>
        <a:xfrm>
          <a:off x="0" y="1727596"/>
          <a:ext cx="6683374" cy="575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err="1">
              <a:latin typeface="Calibri" panose="020F0502020204030204" pitchFamily="34" charset="0"/>
              <a:cs typeface="Calibri" panose="020F0502020204030204" pitchFamily="34" charset="0"/>
            </a:rPr>
            <a:t>Fika</a:t>
          </a:r>
          <a:endParaRPr lang="en-US" sz="2600" kern="1200" dirty="0">
            <a:latin typeface="Calibri" panose="020F0502020204030204" pitchFamily="34" charset="0"/>
            <a:cs typeface="Calibri" panose="020F0502020204030204" pitchFamily="34" charset="0"/>
          </a:endParaRPr>
        </a:p>
      </dsp:txBody>
      <dsp:txXfrm>
        <a:off x="0" y="1727596"/>
        <a:ext cx="6683374" cy="575865"/>
      </dsp:txXfrm>
    </dsp:sp>
    <dsp:sp modelId="{EC452D64-3025-984B-905F-C864AE37FEEF}">
      <dsp:nvSpPr>
        <dsp:cNvPr id="0" name=""/>
        <dsp:cNvSpPr/>
      </dsp:nvSpPr>
      <dsp:spPr>
        <a:xfrm>
          <a:off x="0" y="2303462"/>
          <a:ext cx="6683374" cy="0"/>
        </a:xfrm>
        <a:prstGeom prst="line">
          <a:avLst/>
        </a:prstGeom>
        <a:gradFill rotWithShape="0">
          <a:gsLst>
            <a:gs pos="0">
              <a:schemeClr val="accent5">
                <a:hueOff val="-9113816"/>
                <a:satOff val="295"/>
                <a:lumOff val="-3922"/>
                <a:alphaOff val="0"/>
                <a:tint val="94000"/>
                <a:satMod val="100000"/>
                <a:lumMod val="108000"/>
              </a:schemeClr>
            </a:gs>
            <a:gs pos="50000">
              <a:schemeClr val="accent5">
                <a:hueOff val="-9113816"/>
                <a:satOff val="295"/>
                <a:lumOff val="-3922"/>
                <a:alphaOff val="0"/>
                <a:tint val="98000"/>
                <a:shade val="100000"/>
                <a:satMod val="100000"/>
                <a:lumMod val="100000"/>
              </a:schemeClr>
            </a:gs>
            <a:gs pos="100000">
              <a:schemeClr val="accent5">
                <a:hueOff val="-9113816"/>
                <a:satOff val="295"/>
                <a:lumOff val="-3922"/>
                <a:alphaOff val="0"/>
                <a:shade val="72000"/>
                <a:satMod val="120000"/>
                <a:lumMod val="100000"/>
              </a:schemeClr>
            </a:gs>
          </a:gsLst>
          <a:lin ang="5400000" scaled="0"/>
        </a:gradFill>
        <a:ln w="9525" cap="flat" cmpd="sng" algn="ctr">
          <a:solidFill>
            <a:schemeClr val="accent5">
              <a:hueOff val="-9113816"/>
              <a:satOff val="295"/>
              <a:lumOff val="-3922"/>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BE6B154A-0A03-8546-90FF-8A8099631B52}">
      <dsp:nvSpPr>
        <dsp:cNvPr id="0" name=""/>
        <dsp:cNvSpPr/>
      </dsp:nvSpPr>
      <dsp:spPr>
        <a:xfrm>
          <a:off x="0" y="2303462"/>
          <a:ext cx="6683374" cy="575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err="1">
              <a:latin typeface="Calibri" panose="020F0502020204030204" pitchFamily="34" charset="0"/>
              <a:cs typeface="Calibri" panose="020F0502020204030204" pitchFamily="34" charset="0"/>
            </a:rPr>
            <a:t>Fakta</a:t>
          </a:r>
          <a:endParaRPr lang="en-US" sz="2600" kern="1200" dirty="0">
            <a:latin typeface="Calibri" panose="020F0502020204030204" pitchFamily="34" charset="0"/>
            <a:cs typeface="Calibri" panose="020F0502020204030204" pitchFamily="34" charset="0"/>
          </a:endParaRPr>
        </a:p>
      </dsp:txBody>
      <dsp:txXfrm>
        <a:off x="0" y="2303462"/>
        <a:ext cx="6683374" cy="575865"/>
      </dsp:txXfrm>
    </dsp:sp>
    <dsp:sp modelId="{E8C8B72E-62D1-6241-8FAF-2B5ED68BF404}">
      <dsp:nvSpPr>
        <dsp:cNvPr id="0" name=""/>
        <dsp:cNvSpPr/>
      </dsp:nvSpPr>
      <dsp:spPr>
        <a:xfrm>
          <a:off x="0" y="2879328"/>
          <a:ext cx="6683374" cy="0"/>
        </a:xfrm>
        <a:prstGeom prst="line">
          <a:avLst/>
        </a:prstGeom>
        <a:gradFill rotWithShape="0">
          <a:gsLst>
            <a:gs pos="0">
              <a:schemeClr val="accent5">
                <a:hueOff val="-11392269"/>
                <a:satOff val="369"/>
                <a:lumOff val="-4903"/>
                <a:alphaOff val="0"/>
                <a:tint val="94000"/>
                <a:satMod val="100000"/>
                <a:lumMod val="108000"/>
              </a:schemeClr>
            </a:gs>
            <a:gs pos="50000">
              <a:schemeClr val="accent5">
                <a:hueOff val="-11392269"/>
                <a:satOff val="369"/>
                <a:lumOff val="-4903"/>
                <a:alphaOff val="0"/>
                <a:tint val="98000"/>
                <a:shade val="100000"/>
                <a:satMod val="100000"/>
                <a:lumMod val="100000"/>
              </a:schemeClr>
            </a:gs>
            <a:gs pos="100000">
              <a:schemeClr val="accent5">
                <a:hueOff val="-11392269"/>
                <a:satOff val="369"/>
                <a:lumOff val="-4903"/>
                <a:alphaOff val="0"/>
                <a:shade val="72000"/>
                <a:satMod val="120000"/>
                <a:lumMod val="100000"/>
              </a:schemeClr>
            </a:gs>
          </a:gsLst>
          <a:lin ang="5400000" scaled="0"/>
        </a:gradFill>
        <a:ln w="9525" cap="flat" cmpd="sng" algn="ctr">
          <a:solidFill>
            <a:schemeClr val="accent5">
              <a:hueOff val="-11392269"/>
              <a:satOff val="369"/>
              <a:lumOff val="-4903"/>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84FA5ED6-0A8E-FF4B-8222-9BA86B302252}">
      <dsp:nvSpPr>
        <dsp:cNvPr id="0" name=""/>
        <dsp:cNvSpPr/>
      </dsp:nvSpPr>
      <dsp:spPr>
        <a:xfrm>
          <a:off x="0" y="2879328"/>
          <a:ext cx="6683374" cy="575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err="1">
              <a:latin typeface="Calibri" panose="020F0502020204030204" pitchFamily="34" charset="0"/>
              <a:cs typeface="Calibri" panose="020F0502020204030204" pitchFamily="34" charset="0"/>
            </a:rPr>
            <a:t>Knyta</a:t>
          </a:r>
          <a:r>
            <a:rPr lang="en-US" sz="2600" kern="1200" dirty="0">
              <a:latin typeface="Calibri" panose="020F0502020204030204" pitchFamily="34" charset="0"/>
              <a:cs typeface="Calibri" panose="020F0502020204030204" pitchFamily="34" charset="0"/>
            </a:rPr>
            <a:t> </a:t>
          </a:r>
          <a:r>
            <a:rPr lang="en-US" sz="2600" kern="1200" dirty="0" err="1">
              <a:latin typeface="Calibri" panose="020F0502020204030204" pitchFamily="34" charset="0"/>
              <a:cs typeface="Calibri" panose="020F0502020204030204" pitchFamily="34" charset="0"/>
            </a:rPr>
            <a:t>ihop</a:t>
          </a:r>
          <a:r>
            <a:rPr lang="en-US" sz="2600" kern="1200" dirty="0">
              <a:latin typeface="Calibri" panose="020F0502020204030204" pitchFamily="34" charset="0"/>
              <a:cs typeface="Calibri" panose="020F0502020204030204" pitchFamily="34" charset="0"/>
            </a:rPr>
            <a:t> </a:t>
          </a:r>
          <a:r>
            <a:rPr lang="en-US" sz="2600" kern="1200" dirty="0" err="1">
              <a:latin typeface="Calibri" panose="020F0502020204030204" pitchFamily="34" charset="0"/>
              <a:cs typeface="Calibri" panose="020F0502020204030204" pitchFamily="34" charset="0"/>
            </a:rPr>
            <a:t>dagen</a:t>
          </a:r>
          <a:r>
            <a:rPr lang="en-US" sz="2600" kern="1200" dirty="0">
              <a:latin typeface="Calibri" panose="020F0502020204030204" pitchFamily="34" charset="0"/>
              <a:cs typeface="Calibri" panose="020F0502020204030204" pitchFamily="34" charset="0"/>
            </a:rPr>
            <a:t>/</a:t>
          </a:r>
          <a:r>
            <a:rPr lang="en-US" sz="2600" kern="1200" dirty="0" err="1">
              <a:latin typeface="Calibri" panose="020F0502020204030204" pitchFamily="34" charset="0"/>
              <a:cs typeface="Calibri" panose="020F0502020204030204" pitchFamily="34" charset="0"/>
            </a:rPr>
            <a:t>sammanfattning</a:t>
          </a:r>
          <a:endParaRPr lang="en-US" sz="2600" kern="1200" dirty="0">
            <a:latin typeface="Calibri" panose="020F0502020204030204" pitchFamily="34" charset="0"/>
            <a:cs typeface="Calibri" panose="020F0502020204030204" pitchFamily="34" charset="0"/>
          </a:endParaRPr>
        </a:p>
      </dsp:txBody>
      <dsp:txXfrm>
        <a:off x="0" y="2879328"/>
        <a:ext cx="6683374" cy="575865"/>
      </dsp:txXfrm>
    </dsp:sp>
    <dsp:sp modelId="{F683E365-DF43-E041-82DA-96EFD81B063B}">
      <dsp:nvSpPr>
        <dsp:cNvPr id="0" name=""/>
        <dsp:cNvSpPr/>
      </dsp:nvSpPr>
      <dsp:spPr>
        <a:xfrm>
          <a:off x="0" y="3455193"/>
          <a:ext cx="6683374" cy="0"/>
        </a:xfrm>
        <a:prstGeom prst="line">
          <a:avLst/>
        </a:prstGeom>
        <a:gradFill rotWithShape="0">
          <a:gsLst>
            <a:gs pos="0">
              <a:schemeClr val="accent5">
                <a:hueOff val="-13670723"/>
                <a:satOff val="443"/>
                <a:lumOff val="-5883"/>
                <a:alphaOff val="0"/>
                <a:tint val="94000"/>
                <a:satMod val="100000"/>
                <a:lumMod val="108000"/>
              </a:schemeClr>
            </a:gs>
            <a:gs pos="50000">
              <a:schemeClr val="accent5">
                <a:hueOff val="-13670723"/>
                <a:satOff val="443"/>
                <a:lumOff val="-5883"/>
                <a:alphaOff val="0"/>
                <a:tint val="98000"/>
                <a:shade val="100000"/>
                <a:satMod val="100000"/>
                <a:lumMod val="100000"/>
              </a:schemeClr>
            </a:gs>
            <a:gs pos="100000">
              <a:schemeClr val="accent5">
                <a:hueOff val="-13670723"/>
                <a:satOff val="443"/>
                <a:lumOff val="-5883"/>
                <a:alphaOff val="0"/>
                <a:shade val="72000"/>
                <a:satMod val="120000"/>
                <a:lumMod val="100000"/>
              </a:schemeClr>
            </a:gs>
          </a:gsLst>
          <a:lin ang="5400000" scaled="0"/>
        </a:gradFill>
        <a:ln w="9525" cap="flat" cmpd="sng" algn="ctr">
          <a:solidFill>
            <a:schemeClr val="accent5">
              <a:hueOff val="-13670723"/>
              <a:satOff val="443"/>
              <a:lumOff val="-5883"/>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00911D95-7149-854B-8B13-151ACEC63E0B}">
      <dsp:nvSpPr>
        <dsp:cNvPr id="0" name=""/>
        <dsp:cNvSpPr/>
      </dsp:nvSpPr>
      <dsp:spPr>
        <a:xfrm>
          <a:off x="0" y="3455193"/>
          <a:ext cx="6683374" cy="575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err="1">
              <a:latin typeface="Calibri" panose="020F0502020204030204" pitchFamily="34" charset="0"/>
              <a:cs typeface="Calibri" panose="020F0502020204030204" pitchFamily="34" charset="0"/>
            </a:rPr>
            <a:t>Utvärdering</a:t>
          </a:r>
          <a:endParaRPr lang="en-US" sz="2600" kern="1200" dirty="0">
            <a:latin typeface="Calibri" panose="020F0502020204030204" pitchFamily="34" charset="0"/>
            <a:cs typeface="Calibri" panose="020F0502020204030204" pitchFamily="34" charset="0"/>
          </a:endParaRPr>
        </a:p>
      </dsp:txBody>
      <dsp:txXfrm>
        <a:off x="0" y="3455193"/>
        <a:ext cx="6683374" cy="575865"/>
      </dsp:txXfrm>
    </dsp:sp>
    <dsp:sp modelId="{710712AA-AED9-5B48-ADE9-88BFA134C8B5}">
      <dsp:nvSpPr>
        <dsp:cNvPr id="0" name=""/>
        <dsp:cNvSpPr/>
      </dsp:nvSpPr>
      <dsp:spPr>
        <a:xfrm>
          <a:off x="0" y="4031059"/>
          <a:ext cx="6683374" cy="0"/>
        </a:xfrm>
        <a:prstGeom prst="line">
          <a:avLst/>
        </a:prstGeom>
        <a:gradFill rotWithShape="0">
          <a:gsLst>
            <a:gs pos="0">
              <a:schemeClr val="accent5">
                <a:hueOff val="-15949177"/>
                <a:satOff val="517"/>
                <a:lumOff val="-6864"/>
                <a:alphaOff val="0"/>
                <a:tint val="94000"/>
                <a:satMod val="100000"/>
                <a:lumMod val="108000"/>
              </a:schemeClr>
            </a:gs>
            <a:gs pos="50000">
              <a:schemeClr val="accent5">
                <a:hueOff val="-15949177"/>
                <a:satOff val="517"/>
                <a:lumOff val="-6864"/>
                <a:alphaOff val="0"/>
                <a:tint val="98000"/>
                <a:shade val="100000"/>
                <a:satMod val="100000"/>
                <a:lumMod val="100000"/>
              </a:schemeClr>
            </a:gs>
            <a:gs pos="100000">
              <a:schemeClr val="accent5">
                <a:hueOff val="-15949177"/>
                <a:satOff val="517"/>
                <a:lumOff val="-6864"/>
                <a:alphaOff val="0"/>
                <a:shade val="72000"/>
                <a:satMod val="120000"/>
                <a:lumMod val="100000"/>
              </a:schemeClr>
            </a:gs>
          </a:gsLst>
          <a:lin ang="5400000" scaled="0"/>
        </a:gradFill>
        <a:ln w="9525" cap="flat" cmpd="sng" algn="ctr">
          <a:solidFill>
            <a:schemeClr val="accent5">
              <a:hueOff val="-15949177"/>
              <a:satOff val="517"/>
              <a:lumOff val="-6864"/>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6EBF0245-173E-174D-A5AA-6D491B240C9D}">
      <dsp:nvSpPr>
        <dsp:cNvPr id="0" name=""/>
        <dsp:cNvSpPr/>
      </dsp:nvSpPr>
      <dsp:spPr>
        <a:xfrm>
          <a:off x="0" y="4031059"/>
          <a:ext cx="6683374" cy="575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Check </a:t>
          </a:r>
          <a:r>
            <a:rPr lang="en-US" sz="2600" kern="1200" dirty="0" err="1">
              <a:latin typeface="Calibri" panose="020F0502020204030204" pitchFamily="34" charset="0"/>
              <a:cs typeface="Calibri" panose="020F0502020204030204" pitchFamily="34" charset="0"/>
            </a:rPr>
            <a:t>ut</a:t>
          </a:r>
          <a:r>
            <a:rPr lang="en-US" sz="2600" kern="1200" dirty="0">
              <a:latin typeface="Calibri" panose="020F0502020204030204" pitchFamily="34" charset="0"/>
              <a:cs typeface="Calibri" panose="020F0502020204030204" pitchFamily="34" charset="0"/>
            </a:rPr>
            <a:t> </a:t>
          </a:r>
        </a:p>
      </dsp:txBody>
      <dsp:txXfrm>
        <a:off x="0" y="4031059"/>
        <a:ext cx="6683374" cy="5758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5058F-8557-4F65-B699-FBDBFA0CFA50}">
      <dsp:nvSpPr>
        <dsp:cNvPr id="0" name=""/>
        <dsp:cNvSpPr/>
      </dsp:nvSpPr>
      <dsp:spPr>
        <a:xfrm>
          <a:off x="37178" y="529146"/>
          <a:ext cx="891912" cy="8919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00EC13-AFF5-4A16-BEEB-246BC251F7D7}">
      <dsp:nvSpPr>
        <dsp:cNvPr id="0" name=""/>
        <dsp:cNvSpPr/>
      </dsp:nvSpPr>
      <dsp:spPr>
        <a:xfrm>
          <a:off x="224480" y="716447"/>
          <a:ext cx="517308" cy="5173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6B1A97-EDD7-48F2-B630-DB97AC401EEE}">
      <dsp:nvSpPr>
        <dsp:cNvPr id="0" name=""/>
        <dsp:cNvSpPr/>
      </dsp:nvSpPr>
      <dsp:spPr>
        <a:xfrm>
          <a:off x="1120214" y="529146"/>
          <a:ext cx="2102364" cy="891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solidFill>
                <a:schemeClr val="bg1">
                  <a:lumMod val="65000"/>
                  <a:lumOff val="35000"/>
                </a:schemeClr>
              </a:solidFill>
              <a:latin typeface="Calibri" panose="020F0502020204030204" pitchFamily="34" charset="0"/>
              <a:cs typeface="Calibri" panose="020F0502020204030204" pitchFamily="34" charset="0"/>
            </a:rPr>
            <a:t>WS 1 </a:t>
          </a:r>
          <a:r>
            <a:rPr lang="en-US" sz="2000" i="1" kern="1200" dirty="0" err="1">
              <a:solidFill>
                <a:schemeClr val="bg1">
                  <a:lumMod val="65000"/>
                  <a:lumOff val="35000"/>
                </a:schemeClr>
              </a:solidFill>
              <a:latin typeface="Calibri" panose="020F0502020204030204" pitchFamily="34" charset="0"/>
              <a:cs typeface="Calibri" panose="020F0502020204030204" pitchFamily="34" charset="0"/>
            </a:rPr>
            <a:t>Normer</a:t>
          </a:r>
          <a:r>
            <a:rPr lang="en-US" sz="2000" i="1" kern="1200" dirty="0">
              <a:solidFill>
                <a:schemeClr val="bg1">
                  <a:lumMod val="65000"/>
                  <a:lumOff val="35000"/>
                </a:schemeClr>
              </a:solidFill>
              <a:latin typeface="Calibri" panose="020F0502020204030204" pitchFamily="34" charset="0"/>
              <a:cs typeface="Calibri" panose="020F0502020204030204" pitchFamily="34" charset="0"/>
            </a:rPr>
            <a:t> </a:t>
          </a:r>
          <a:r>
            <a:rPr lang="en-US" sz="2000" i="1" kern="1200" dirty="0" err="1">
              <a:solidFill>
                <a:schemeClr val="bg1">
                  <a:lumMod val="65000"/>
                  <a:lumOff val="35000"/>
                </a:schemeClr>
              </a:solidFill>
              <a:latin typeface="Calibri" panose="020F0502020204030204" pitchFamily="34" charset="0"/>
              <a:cs typeface="Calibri" panose="020F0502020204030204" pitchFamily="34" charset="0"/>
            </a:rPr>
            <a:t>och</a:t>
          </a:r>
          <a:r>
            <a:rPr lang="en-US" sz="2000" i="1" kern="1200" dirty="0">
              <a:solidFill>
                <a:schemeClr val="bg1">
                  <a:lumMod val="65000"/>
                  <a:lumOff val="35000"/>
                </a:schemeClr>
              </a:solidFill>
              <a:latin typeface="Calibri" panose="020F0502020204030204" pitchFamily="34" charset="0"/>
              <a:cs typeface="Calibri" panose="020F0502020204030204" pitchFamily="34" charset="0"/>
            </a:rPr>
            <a:t> </a:t>
          </a:r>
          <a:r>
            <a:rPr lang="en-US" sz="2000" i="1" kern="1200" dirty="0" err="1">
              <a:solidFill>
                <a:schemeClr val="bg1">
                  <a:lumMod val="65000"/>
                  <a:lumOff val="35000"/>
                </a:schemeClr>
              </a:solidFill>
              <a:latin typeface="Calibri" panose="020F0502020204030204" pitchFamily="34" charset="0"/>
              <a:cs typeface="Calibri" panose="020F0502020204030204" pitchFamily="34" charset="0"/>
            </a:rPr>
            <a:t>värderingar</a:t>
          </a:r>
          <a:endParaRPr lang="en-US" sz="2000" kern="1200" dirty="0" err="1">
            <a:solidFill>
              <a:schemeClr val="bg1">
                <a:lumMod val="65000"/>
                <a:lumOff val="35000"/>
              </a:schemeClr>
            </a:solidFill>
            <a:latin typeface="Calibri" panose="020F0502020204030204" pitchFamily="34" charset="0"/>
            <a:cs typeface="Calibri" panose="020F0502020204030204" pitchFamily="34" charset="0"/>
          </a:endParaRPr>
        </a:p>
      </dsp:txBody>
      <dsp:txXfrm>
        <a:off x="1120214" y="529146"/>
        <a:ext cx="2102364" cy="891912"/>
      </dsp:txXfrm>
    </dsp:sp>
    <dsp:sp modelId="{D6F4BFD0-2A79-4522-9964-6E0A5EE89BAB}">
      <dsp:nvSpPr>
        <dsp:cNvPr id="0" name=""/>
        <dsp:cNvSpPr/>
      </dsp:nvSpPr>
      <dsp:spPr>
        <a:xfrm>
          <a:off x="3588900" y="529146"/>
          <a:ext cx="891912" cy="8919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FDDDE8-7EEB-4032-A1C9-4B3CA786AA9A}">
      <dsp:nvSpPr>
        <dsp:cNvPr id="0" name=""/>
        <dsp:cNvSpPr/>
      </dsp:nvSpPr>
      <dsp:spPr>
        <a:xfrm>
          <a:off x="3776201" y="716447"/>
          <a:ext cx="517308" cy="5173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2C83F3-CC71-4E58-AEB1-92DCCC28E437}">
      <dsp:nvSpPr>
        <dsp:cNvPr id="0" name=""/>
        <dsp:cNvSpPr/>
      </dsp:nvSpPr>
      <dsp:spPr>
        <a:xfrm>
          <a:off x="4671936" y="529146"/>
          <a:ext cx="2102364" cy="891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solidFill>
                <a:schemeClr val="bg1">
                  <a:lumMod val="50000"/>
                  <a:lumOff val="50000"/>
                </a:schemeClr>
              </a:solidFill>
              <a:latin typeface="Calibri" panose="020F0502020204030204" pitchFamily="34" charset="0"/>
              <a:cs typeface="Calibri" panose="020F0502020204030204" pitchFamily="34" charset="0"/>
            </a:rPr>
            <a:t>WS 2 </a:t>
          </a:r>
          <a:r>
            <a:rPr lang="en-US" sz="2000" i="1" kern="1200" dirty="0" err="1">
              <a:solidFill>
                <a:schemeClr val="bg1">
                  <a:lumMod val="50000"/>
                  <a:lumOff val="50000"/>
                </a:schemeClr>
              </a:solidFill>
              <a:latin typeface="Calibri" panose="020F0502020204030204" pitchFamily="34" charset="0"/>
              <a:cs typeface="Calibri" panose="020F0502020204030204" pitchFamily="34" charset="0"/>
            </a:rPr>
            <a:t>Jämställdhet</a:t>
          </a:r>
          <a:endParaRPr lang="en-US" sz="2000" kern="1200" dirty="0" err="1">
            <a:solidFill>
              <a:schemeClr val="bg1">
                <a:lumMod val="50000"/>
                <a:lumOff val="50000"/>
              </a:schemeClr>
            </a:solidFill>
            <a:latin typeface="Calibri" panose="020F0502020204030204" pitchFamily="34" charset="0"/>
            <a:cs typeface="Calibri" panose="020F0502020204030204" pitchFamily="34" charset="0"/>
          </a:endParaRPr>
        </a:p>
      </dsp:txBody>
      <dsp:txXfrm>
        <a:off x="4671936" y="529146"/>
        <a:ext cx="2102364" cy="891912"/>
      </dsp:txXfrm>
    </dsp:sp>
    <dsp:sp modelId="{6D3CE693-33D1-4CA0-95D9-09053AB27F0A}">
      <dsp:nvSpPr>
        <dsp:cNvPr id="0" name=""/>
        <dsp:cNvSpPr/>
      </dsp:nvSpPr>
      <dsp:spPr>
        <a:xfrm>
          <a:off x="7140621" y="529146"/>
          <a:ext cx="891912" cy="8919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7E75B4-509D-46B9-96E9-9A625F73E0A8}">
      <dsp:nvSpPr>
        <dsp:cNvPr id="0" name=""/>
        <dsp:cNvSpPr/>
      </dsp:nvSpPr>
      <dsp:spPr>
        <a:xfrm>
          <a:off x="7327922" y="716447"/>
          <a:ext cx="517308" cy="5173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433118-5322-45D9-BB42-436776F2CEC0}">
      <dsp:nvSpPr>
        <dsp:cNvPr id="0" name=""/>
        <dsp:cNvSpPr/>
      </dsp:nvSpPr>
      <dsp:spPr>
        <a:xfrm>
          <a:off x="8223657" y="529146"/>
          <a:ext cx="2102364" cy="891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solidFill>
                <a:schemeClr val="bg1">
                  <a:lumMod val="65000"/>
                  <a:lumOff val="35000"/>
                </a:schemeClr>
              </a:solidFill>
              <a:latin typeface="Calibri" panose="020F0502020204030204" pitchFamily="34" charset="0"/>
              <a:cs typeface="Calibri" panose="020F0502020204030204" pitchFamily="34" charset="0"/>
            </a:rPr>
            <a:t>WS 3 </a:t>
          </a:r>
          <a:r>
            <a:rPr lang="en-US" sz="2000" i="1" kern="1200" dirty="0" err="1">
              <a:solidFill>
                <a:schemeClr val="bg1">
                  <a:lumMod val="65000"/>
                  <a:lumOff val="35000"/>
                </a:schemeClr>
              </a:solidFill>
              <a:latin typeface="Calibri" panose="020F0502020204030204" pitchFamily="34" charset="0"/>
              <a:cs typeface="Calibri" panose="020F0502020204030204" pitchFamily="34" charset="0"/>
            </a:rPr>
            <a:t>Diskriminering</a:t>
          </a:r>
          <a:endParaRPr lang="en-US" sz="2000" kern="1200" dirty="0" err="1">
            <a:solidFill>
              <a:schemeClr val="bg1">
                <a:lumMod val="65000"/>
                <a:lumOff val="35000"/>
              </a:schemeClr>
            </a:solidFill>
            <a:latin typeface="Calibri" panose="020F0502020204030204" pitchFamily="34" charset="0"/>
            <a:cs typeface="Calibri" panose="020F0502020204030204" pitchFamily="34" charset="0"/>
          </a:endParaRPr>
        </a:p>
      </dsp:txBody>
      <dsp:txXfrm>
        <a:off x="8223657" y="529146"/>
        <a:ext cx="2102364" cy="891912"/>
      </dsp:txXfrm>
    </dsp:sp>
    <dsp:sp modelId="{4544295A-6D3C-4ECD-9A67-6E9A624CCA0C}">
      <dsp:nvSpPr>
        <dsp:cNvPr id="0" name=""/>
        <dsp:cNvSpPr/>
      </dsp:nvSpPr>
      <dsp:spPr>
        <a:xfrm>
          <a:off x="37178" y="2003178"/>
          <a:ext cx="891912" cy="89191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FB14D8-ECA3-42A7-9D6B-C9825DFE4B91}">
      <dsp:nvSpPr>
        <dsp:cNvPr id="0" name=""/>
        <dsp:cNvSpPr/>
      </dsp:nvSpPr>
      <dsp:spPr>
        <a:xfrm>
          <a:off x="224480" y="2190480"/>
          <a:ext cx="517308" cy="51730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1D0BC0B-F27C-452D-BB74-C1038A41DA91}">
      <dsp:nvSpPr>
        <dsp:cNvPr id="0" name=""/>
        <dsp:cNvSpPr/>
      </dsp:nvSpPr>
      <dsp:spPr>
        <a:xfrm>
          <a:off x="1120214" y="2003178"/>
          <a:ext cx="2102364" cy="891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rtl="0">
            <a:lnSpc>
              <a:spcPct val="100000"/>
            </a:lnSpc>
            <a:spcBef>
              <a:spcPct val="0"/>
            </a:spcBef>
            <a:spcAft>
              <a:spcPct val="35000"/>
            </a:spcAft>
            <a:buNone/>
          </a:pPr>
          <a:r>
            <a:rPr lang="en-US" sz="2000" i="0" kern="1200" dirty="0">
              <a:latin typeface="Calibri" panose="020F0502020204030204" pitchFamily="34" charset="0"/>
              <a:cs typeface="Calibri" panose="020F0502020204030204" pitchFamily="34" charset="0"/>
            </a:rPr>
            <a:t>WS 4 </a:t>
          </a:r>
          <a:r>
            <a:rPr lang="en-US" sz="2000" i="1" kern="1200" dirty="0">
              <a:latin typeface="Calibri" panose="020F0502020204030204" pitchFamily="34" charset="0"/>
              <a:cs typeface="Calibri" panose="020F0502020204030204" pitchFamily="34" charset="0"/>
            </a:rPr>
            <a:t>Kultur </a:t>
          </a:r>
          <a:r>
            <a:rPr lang="en-US" sz="2000" i="1" kern="1200" dirty="0" err="1">
              <a:latin typeface="Calibri" panose="020F0502020204030204" pitchFamily="34" charset="0"/>
              <a:cs typeface="Calibri" panose="020F0502020204030204" pitchFamily="34" charset="0"/>
            </a:rPr>
            <a:t>och</a:t>
          </a:r>
          <a:r>
            <a:rPr lang="en-US" sz="2000" i="1" kern="1200" dirty="0">
              <a:latin typeface="Calibri" panose="020F0502020204030204" pitchFamily="34" charset="0"/>
              <a:cs typeface="Calibri" panose="020F0502020204030204" pitchFamily="34" charset="0"/>
            </a:rPr>
            <a:t> </a:t>
          </a:r>
          <a:r>
            <a:rPr lang="en-US" sz="2000" i="1" kern="1200" dirty="0" err="1">
              <a:latin typeface="Calibri" panose="020F0502020204030204" pitchFamily="34" charset="0"/>
              <a:cs typeface="Calibri" panose="020F0502020204030204" pitchFamily="34" charset="0"/>
            </a:rPr>
            <a:t>kommunikation</a:t>
          </a:r>
          <a:endParaRPr lang="en-US" sz="2000" kern="1200" dirty="0">
            <a:latin typeface="Calibri" panose="020F0502020204030204" pitchFamily="34" charset="0"/>
            <a:cs typeface="Calibri" panose="020F0502020204030204" pitchFamily="34" charset="0"/>
          </a:endParaRPr>
        </a:p>
      </dsp:txBody>
      <dsp:txXfrm>
        <a:off x="1120214" y="2003178"/>
        <a:ext cx="2102364" cy="891912"/>
      </dsp:txXfrm>
    </dsp:sp>
    <dsp:sp modelId="{384DFD08-CAB8-4D5F-8E98-B4E13C1E8CDB}">
      <dsp:nvSpPr>
        <dsp:cNvPr id="0" name=""/>
        <dsp:cNvSpPr/>
      </dsp:nvSpPr>
      <dsp:spPr>
        <a:xfrm>
          <a:off x="3588900" y="2003178"/>
          <a:ext cx="891912" cy="891912"/>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29BFAE-2852-40DE-A284-406C80F8D529}">
      <dsp:nvSpPr>
        <dsp:cNvPr id="0" name=""/>
        <dsp:cNvSpPr/>
      </dsp:nvSpPr>
      <dsp:spPr>
        <a:xfrm>
          <a:off x="3776201" y="2190480"/>
          <a:ext cx="517308" cy="51730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9511CA1-4E8C-4969-9252-7D9E14583556}">
      <dsp:nvSpPr>
        <dsp:cNvPr id="0" name=""/>
        <dsp:cNvSpPr/>
      </dsp:nvSpPr>
      <dsp:spPr>
        <a:xfrm>
          <a:off x="4671936" y="2003178"/>
          <a:ext cx="2102364" cy="891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Calibri" panose="020F0502020204030204" pitchFamily="34" charset="0"/>
              <a:cs typeface="Calibri" panose="020F0502020204030204" pitchFamily="34" charset="0"/>
            </a:rPr>
            <a:t>WS 5 </a:t>
          </a:r>
          <a:r>
            <a:rPr lang="en-US" sz="2000" i="1" kern="1200" dirty="0" err="1">
              <a:latin typeface="Calibri" panose="020F0502020204030204" pitchFamily="34" charset="0"/>
              <a:cs typeface="Calibri" panose="020F0502020204030204" pitchFamily="34" charset="0"/>
            </a:rPr>
            <a:t>Olika</a:t>
          </a:r>
          <a:r>
            <a:rPr lang="en-US" sz="2000" i="1" kern="1200" dirty="0">
              <a:latin typeface="Calibri" panose="020F0502020204030204" pitchFamily="34" charset="0"/>
              <a:cs typeface="Calibri" panose="020F0502020204030204" pitchFamily="34" charset="0"/>
            </a:rPr>
            <a:t> </a:t>
          </a:r>
          <a:r>
            <a:rPr lang="en-US" sz="2000" i="1" kern="1200" dirty="0" err="1">
              <a:latin typeface="Calibri" panose="020F0502020204030204" pitchFamily="34" charset="0"/>
              <a:cs typeface="Calibri" panose="020F0502020204030204" pitchFamily="34" charset="0"/>
            </a:rPr>
            <a:t>som</a:t>
          </a:r>
          <a:r>
            <a:rPr lang="en-US" sz="2000" i="1" kern="1200" dirty="0">
              <a:latin typeface="Calibri" panose="020F0502020204030204" pitchFamily="34" charset="0"/>
              <a:cs typeface="Calibri" panose="020F0502020204030204" pitchFamily="34" charset="0"/>
            </a:rPr>
            <a:t> </a:t>
          </a:r>
          <a:r>
            <a:rPr lang="en-US" sz="2000" i="1" kern="1200" dirty="0" err="1">
              <a:latin typeface="Calibri" panose="020F0502020204030204" pitchFamily="34" charset="0"/>
              <a:cs typeface="Calibri" panose="020F0502020204030204" pitchFamily="34" charset="0"/>
            </a:rPr>
            <a:t>styrka</a:t>
          </a:r>
          <a:endParaRPr lang="en-US" sz="2000" kern="1200" dirty="0" err="1">
            <a:latin typeface="Calibri" panose="020F0502020204030204" pitchFamily="34" charset="0"/>
            <a:cs typeface="Calibri" panose="020F0502020204030204" pitchFamily="34" charset="0"/>
          </a:endParaRPr>
        </a:p>
      </dsp:txBody>
      <dsp:txXfrm>
        <a:off x="4671936" y="2003178"/>
        <a:ext cx="2102364" cy="891912"/>
      </dsp:txXfrm>
    </dsp:sp>
    <dsp:sp modelId="{18A512D2-E6A5-4146-8EF3-16EDF20FCF15}">
      <dsp:nvSpPr>
        <dsp:cNvPr id="0" name=""/>
        <dsp:cNvSpPr/>
      </dsp:nvSpPr>
      <dsp:spPr>
        <a:xfrm>
          <a:off x="7140621" y="2003178"/>
          <a:ext cx="891912" cy="8919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69A923-A00D-4D97-985B-9FA1406D11F1}">
      <dsp:nvSpPr>
        <dsp:cNvPr id="0" name=""/>
        <dsp:cNvSpPr/>
      </dsp:nvSpPr>
      <dsp:spPr>
        <a:xfrm>
          <a:off x="7327922" y="2190480"/>
          <a:ext cx="517308" cy="51730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3BE49AF-9913-4FC5-BFE3-2B7A5204460A}">
      <dsp:nvSpPr>
        <dsp:cNvPr id="0" name=""/>
        <dsp:cNvSpPr/>
      </dsp:nvSpPr>
      <dsp:spPr>
        <a:xfrm>
          <a:off x="8223657" y="2003178"/>
          <a:ext cx="2102364" cy="891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Calibri" panose="020F0502020204030204" pitchFamily="34" charset="0"/>
              <a:cs typeface="Calibri" panose="020F0502020204030204" pitchFamily="34" charset="0"/>
            </a:rPr>
            <a:t>WS 6 </a:t>
          </a:r>
          <a:r>
            <a:rPr lang="en-US" sz="2000" i="1" kern="1200" dirty="0" err="1">
              <a:latin typeface="Calibri" panose="020F0502020204030204" pitchFamily="34" charset="0"/>
              <a:cs typeface="Calibri" panose="020F0502020204030204" pitchFamily="34" charset="0"/>
            </a:rPr>
            <a:t>Mångfald</a:t>
          </a:r>
          <a:r>
            <a:rPr lang="en-US" sz="2000" i="1" kern="1200" dirty="0">
              <a:latin typeface="Calibri" panose="020F0502020204030204" pitchFamily="34" charset="0"/>
              <a:cs typeface="Calibri" panose="020F0502020204030204" pitchFamily="34" charset="0"/>
            </a:rPr>
            <a:t> </a:t>
          </a:r>
          <a:r>
            <a:rPr lang="en-US" sz="2000" i="1" kern="1200" dirty="0" err="1">
              <a:latin typeface="Calibri" panose="020F0502020204030204" pitchFamily="34" charset="0"/>
              <a:cs typeface="Calibri" panose="020F0502020204030204" pitchFamily="34" charset="0"/>
            </a:rPr>
            <a:t>och</a:t>
          </a:r>
          <a:r>
            <a:rPr lang="en-US" sz="2000" i="1" kern="1200" dirty="0">
              <a:latin typeface="Calibri" panose="020F0502020204030204" pitchFamily="34" charset="0"/>
              <a:cs typeface="Calibri" panose="020F0502020204030204" pitchFamily="34" charset="0"/>
            </a:rPr>
            <a:t> </a:t>
          </a:r>
          <a:r>
            <a:rPr lang="en-US" sz="2000" i="1" kern="1200" dirty="0" err="1">
              <a:latin typeface="Calibri" panose="020F0502020204030204" pitchFamily="34" charset="0"/>
              <a:cs typeface="Calibri" panose="020F0502020204030204" pitchFamily="34" charset="0"/>
            </a:rPr>
            <a:t>inkludering</a:t>
          </a:r>
          <a:endParaRPr lang="en-US" sz="2000" kern="1200" dirty="0" err="1">
            <a:latin typeface="Calibri" panose="020F0502020204030204" pitchFamily="34" charset="0"/>
            <a:cs typeface="Calibri" panose="020F0502020204030204" pitchFamily="34" charset="0"/>
          </a:endParaRPr>
        </a:p>
      </dsp:txBody>
      <dsp:txXfrm>
        <a:off x="8223657" y="2003178"/>
        <a:ext cx="2102364" cy="8919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3DDD4B-A63E-9E44-B618-23A43A53C839}">
      <dsp:nvSpPr>
        <dsp:cNvPr id="0" name=""/>
        <dsp:cNvSpPr/>
      </dsp:nvSpPr>
      <dsp:spPr>
        <a:xfrm>
          <a:off x="925980" y="2788"/>
          <a:ext cx="2300673" cy="1380404"/>
        </a:xfrm>
        <a:prstGeom prst="rect">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Kultur, </a:t>
          </a:r>
          <a:r>
            <a:rPr lang="en-US" sz="1600" kern="1200" dirty="0" err="1">
              <a:latin typeface="Calibri" panose="020F0502020204030204" pitchFamily="34" charset="0"/>
              <a:cs typeface="Calibri" panose="020F0502020204030204" pitchFamily="34" charset="0"/>
            </a:rPr>
            <a:t>kommunikation</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interkulturell</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kommunikation</a:t>
          </a:r>
          <a:endParaRPr lang="en-US" sz="1600" kern="1200" dirty="0">
            <a:latin typeface="Calibri" panose="020F0502020204030204" pitchFamily="34" charset="0"/>
            <a:cs typeface="Calibri" panose="020F0502020204030204" pitchFamily="34" charset="0"/>
          </a:endParaRPr>
        </a:p>
      </dsp:txBody>
      <dsp:txXfrm>
        <a:off x="925980" y="2788"/>
        <a:ext cx="2300673" cy="1380404"/>
      </dsp:txXfrm>
    </dsp:sp>
    <dsp:sp modelId="{1C605D4B-5AB4-214C-84AD-DCDB59279CE4}">
      <dsp:nvSpPr>
        <dsp:cNvPr id="0" name=""/>
        <dsp:cNvSpPr/>
      </dsp:nvSpPr>
      <dsp:spPr>
        <a:xfrm>
          <a:off x="3456721" y="2788"/>
          <a:ext cx="2300673" cy="1380404"/>
        </a:xfrm>
        <a:prstGeom prst="rect">
          <a:avLst/>
        </a:prstGeom>
        <a:gradFill rotWithShape="0">
          <a:gsLst>
            <a:gs pos="0">
              <a:schemeClr val="accent3">
                <a:hueOff val="0"/>
                <a:satOff val="0"/>
                <a:lumOff val="0"/>
                <a:alphaOff val="0"/>
                <a:tint val="94000"/>
                <a:satMod val="100000"/>
                <a:lumMod val="108000"/>
              </a:schemeClr>
            </a:gs>
            <a:gs pos="50000">
              <a:schemeClr val="accent3">
                <a:hueOff val="0"/>
                <a:satOff val="0"/>
                <a:lumOff val="0"/>
                <a:alphaOff val="0"/>
                <a:tint val="98000"/>
                <a:shade val="100000"/>
                <a:satMod val="100000"/>
                <a:lumMod val="100000"/>
              </a:schemeClr>
            </a:gs>
            <a:gs pos="100000">
              <a:schemeClr val="accent3">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a:t>
          </a:r>
          <a:r>
            <a:rPr lang="en-US" sz="1600" kern="1200" dirty="0" err="1">
              <a:latin typeface="Calibri" panose="020F0502020204030204" pitchFamily="34" charset="0"/>
              <a:cs typeface="Calibri" panose="020F0502020204030204" pitchFamily="34" charset="0"/>
            </a:rPr>
            <a:t>hurärdethososs</a:t>
          </a:r>
          <a:endParaRPr lang="en-US" sz="1600" kern="1200" dirty="0">
            <a:latin typeface="Calibri" panose="020F0502020204030204" pitchFamily="34" charset="0"/>
            <a:cs typeface="Calibri" panose="020F0502020204030204" pitchFamily="34" charset="0"/>
          </a:endParaRPr>
        </a:p>
      </dsp:txBody>
      <dsp:txXfrm>
        <a:off x="3456721" y="2788"/>
        <a:ext cx="2300673" cy="1380404"/>
      </dsp:txXfrm>
    </dsp:sp>
    <dsp:sp modelId="{A1AD2C09-1495-FF4A-AC03-06DCBD0E2550}">
      <dsp:nvSpPr>
        <dsp:cNvPr id="0" name=""/>
        <dsp:cNvSpPr/>
      </dsp:nvSpPr>
      <dsp:spPr>
        <a:xfrm>
          <a:off x="925980" y="1613260"/>
          <a:ext cx="2300673" cy="1380404"/>
        </a:xfrm>
        <a:prstGeom prst="rect">
          <a:avLst/>
        </a:prstGeom>
        <a:gradFill rotWithShape="0">
          <a:gsLst>
            <a:gs pos="0">
              <a:schemeClr val="accent4">
                <a:hueOff val="0"/>
                <a:satOff val="0"/>
                <a:lumOff val="0"/>
                <a:alphaOff val="0"/>
                <a:tint val="94000"/>
                <a:satMod val="100000"/>
                <a:lumMod val="108000"/>
              </a:schemeClr>
            </a:gs>
            <a:gs pos="50000">
              <a:schemeClr val="accent4">
                <a:hueOff val="0"/>
                <a:satOff val="0"/>
                <a:lumOff val="0"/>
                <a:alphaOff val="0"/>
                <a:tint val="98000"/>
                <a:shade val="100000"/>
                <a:satMod val="100000"/>
                <a:lumMod val="100000"/>
              </a:schemeClr>
            </a:gs>
            <a:gs pos="100000">
              <a:schemeClr val="accent4">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Individualism/</a:t>
          </a:r>
          <a:r>
            <a:rPr lang="en-US" sz="1600" kern="1200" dirty="0" err="1">
              <a:latin typeface="Calibri" panose="020F0502020204030204" pitchFamily="34" charset="0"/>
              <a:cs typeface="Calibri" panose="020F0502020204030204" pitchFamily="34" charset="0"/>
            </a:rPr>
            <a:t>kollektivism</a:t>
          </a:r>
          <a:r>
            <a:rPr lang="en-US" sz="1600" kern="1200" dirty="0">
              <a:latin typeface="Calibri" panose="020F0502020204030204" pitchFamily="34" charset="0"/>
              <a:cs typeface="Calibri" panose="020F0502020204030204" pitchFamily="34" charset="0"/>
            </a:rPr>
            <a:t> </a:t>
          </a:r>
        </a:p>
      </dsp:txBody>
      <dsp:txXfrm>
        <a:off x="925980" y="1613260"/>
        <a:ext cx="2300673" cy="1380404"/>
      </dsp:txXfrm>
    </dsp:sp>
    <dsp:sp modelId="{7E4C2945-5CC4-9449-B586-23BA0FAC6758}">
      <dsp:nvSpPr>
        <dsp:cNvPr id="0" name=""/>
        <dsp:cNvSpPr/>
      </dsp:nvSpPr>
      <dsp:spPr>
        <a:xfrm>
          <a:off x="3456721" y="1613260"/>
          <a:ext cx="2300673" cy="1380404"/>
        </a:xfrm>
        <a:prstGeom prst="rect">
          <a:avLst/>
        </a:prstGeom>
        <a:gradFill rotWithShape="0">
          <a:gsLst>
            <a:gs pos="0">
              <a:schemeClr val="accent5">
                <a:hueOff val="0"/>
                <a:satOff val="0"/>
                <a:lumOff val="0"/>
                <a:alphaOff val="0"/>
                <a:tint val="94000"/>
                <a:satMod val="100000"/>
                <a:lumMod val="108000"/>
              </a:schemeClr>
            </a:gs>
            <a:gs pos="50000">
              <a:schemeClr val="accent5">
                <a:hueOff val="0"/>
                <a:satOff val="0"/>
                <a:lumOff val="0"/>
                <a:alphaOff val="0"/>
                <a:tint val="98000"/>
                <a:shade val="100000"/>
                <a:satMod val="100000"/>
                <a:lumMod val="100000"/>
              </a:schemeClr>
            </a:gs>
            <a:gs pos="100000">
              <a:schemeClr val="accent5">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latin typeface="Calibri" panose="020F0502020204030204" pitchFamily="34" charset="0"/>
              <a:cs typeface="Calibri" panose="020F0502020204030204" pitchFamily="34" charset="0"/>
            </a:rPr>
            <a:t>Liten</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eller</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stor</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maktdistans</a:t>
          </a:r>
          <a:endParaRPr lang="en-US" sz="1600" kern="1200" dirty="0">
            <a:latin typeface="Calibri" panose="020F0502020204030204" pitchFamily="34" charset="0"/>
            <a:cs typeface="Calibri" panose="020F0502020204030204" pitchFamily="34" charset="0"/>
          </a:endParaRPr>
        </a:p>
      </dsp:txBody>
      <dsp:txXfrm>
        <a:off x="3456721" y="1613260"/>
        <a:ext cx="2300673" cy="1380404"/>
      </dsp:txXfrm>
    </dsp:sp>
    <dsp:sp modelId="{7CAACE70-06BF-1645-AF7D-7E9E21F98F2F}">
      <dsp:nvSpPr>
        <dsp:cNvPr id="0" name=""/>
        <dsp:cNvSpPr/>
      </dsp:nvSpPr>
      <dsp:spPr>
        <a:xfrm>
          <a:off x="925980" y="3223731"/>
          <a:ext cx="2300673" cy="1380404"/>
        </a:xfrm>
        <a:prstGeom prst="rect">
          <a:avLst/>
        </a:prstGeom>
        <a:gradFill rotWithShape="0">
          <a:gsLst>
            <a:gs pos="0">
              <a:schemeClr val="accent6">
                <a:hueOff val="0"/>
                <a:satOff val="0"/>
                <a:lumOff val="0"/>
                <a:alphaOff val="0"/>
                <a:tint val="94000"/>
                <a:satMod val="100000"/>
                <a:lumMod val="108000"/>
              </a:schemeClr>
            </a:gs>
            <a:gs pos="50000">
              <a:schemeClr val="accent6">
                <a:hueOff val="0"/>
                <a:satOff val="0"/>
                <a:lumOff val="0"/>
                <a:alphaOff val="0"/>
                <a:tint val="98000"/>
                <a:shade val="100000"/>
                <a:satMod val="100000"/>
                <a:lumMod val="100000"/>
              </a:schemeClr>
            </a:gs>
            <a:gs pos="100000">
              <a:schemeClr val="accent6">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latin typeface="Calibri" panose="020F0502020204030204" pitchFamily="34" charset="0"/>
              <a:cs typeface="Calibri" panose="020F0502020204030204" pitchFamily="34" charset="0"/>
            </a:rPr>
            <a:t>Feminin</a:t>
          </a:r>
          <a:r>
            <a:rPr lang="en-US" sz="1600" kern="1200" dirty="0">
              <a:latin typeface="Calibri" panose="020F0502020204030204" pitchFamily="34" charset="0"/>
              <a:cs typeface="Calibri" panose="020F0502020204030204" pitchFamily="34" charset="0"/>
            </a:rPr>
            <a:t>/</a:t>
          </a:r>
          <a:r>
            <a:rPr lang="en-US" sz="1600" kern="1200" dirty="0" err="1">
              <a:latin typeface="Calibri" panose="020F0502020204030204" pitchFamily="34" charset="0"/>
              <a:cs typeface="Calibri" panose="020F0502020204030204" pitchFamily="34" charset="0"/>
            </a:rPr>
            <a:t>maskulin</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orientering</a:t>
          </a:r>
          <a:endParaRPr lang="en-US" sz="1600" kern="1200" dirty="0">
            <a:latin typeface="Calibri" panose="020F0502020204030204" pitchFamily="34" charset="0"/>
            <a:cs typeface="Calibri" panose="020F0502020204030204" pitchFamily="34" charset="0"/>
          </a:endParaRPr>
        </a:p>
      </dsp:txBody>
      <dsp:txXfrm>
        <a:off x="925980" y="3223731"/>
        <a:ext cx="2300673" cy="1380404"/>
      </dsp:txXfrm>
    </dsp:sp>
    <dsp:sp modelId="{E2F46E13-18BB-A54E-B715-1806E0E2A222}">
      <dsp:nvSpPr>
        <dsp:cNvPr id="0" name=""/>
        <dsp:cNvSpPr/>
      </dsp:nvSpPr>
      <dsp:spPr>
        <a:xfrm>
          <a:off x="3456721" y="3223731"/>
          <a:ext cx="2300673" cy="1380404"/>
        </a:xfrm>
        <a:prstGeom prst="rect">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latin typeface="Calibri" panose="020F0502020204030204" pitchFamily="34" charset="0"/>
              <a:cs typeface="Calibri" panose="020F0502020204030204" pitchFamily="34" charset="0"/>
            </a:rPr>
            <a:t>Bokstavsverket</a:t>
          </a:r>
          <a:r>
            <a:rPr lang="en-US" sz="1600" kern="1200" dirty="0">
              <a:latin typeface="Calibri" panose="020F0502020204030204" pitchFamily="34" charset="0"/>
              <a:cs typeface="Calibri" panose="020F0502020204030204" pitchFamily="34" charset="0"/>
            </a:rPr>
            <a:t> </a:t>
          </a:r>
        </a:p>
      </dsp:txBody>
      <dsp:txXfrm>
        <a:off x="3456721" y="3223731"/>
        <a:ext cx="2300673" cy="13804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0F013E-2BDC-43F0-B5FA-88AA74B617F2}">
      <dsp:nvSpPr>
        <dsp:cNvPr id="0" name=""/>
        <dsp:cNvSpPr/>
      </dsp:nvSpPr>
      <dsp:spPr>
        <a:xfrm>
          <a:off x="4069593" y="48492"/>
          <a:ext cx="1766812" cy="176681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065C13-C158-4070-9185-E60F559023E7}">
      <dsp:nvSpPr>
        <dsp:cNvPr id="0" name=""/>
        <dsp:cNvSpPr/>
      </dsp:nvSpPr>
      <dsp:spPr>
        <a:xfrm>
          <a:off x="1605871" y="2321854"/>
          <a:ext cx="6694256" cy="101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US" sz="3200" kern="1200" dirty="0" err="1">
              <a:latin typeface="Calibri" panose="020F0502020204030204" pitchFamily="34" charset="0"/>
              <a:cs typeface="Calibri" panose="020F0502020204030204" pitchFamily="34" charset="0"/>
            </a:rPr>
            <a:t>En</a:t>
          </a:r>
          <a:r>
            <a:rPr lang="en-US" sz="3200" kern="1200" dirty="0">
              <a:latin typeface="Calibri" panose="020F0502020204030204" pitchFamily="34" charset="0"/>
              <a:cs typeface="Calibri" panose="020F0502020204030204" pitchFamily="34" charset="0"/>
            </a:rPr>
            <a:t> </a:t>
          </a:r>
          <a:r>
            <a:rPr lang="en-US" sz="3200" kern="1200" dirty="0" err="1">
              <a:latin typeface="Calibri" panose="020F0502020204030204" pitchFamily="34" charset="0"/>
              <a:cs typeface="Calibri" panose="020F0502020204030204" pitchFamily="34" charset="0"/>
            </a:rPr>
            <a:t>mening</a:t>
          </a:r>
          <a:r>
            <a:rPr lang="en-US" sz="3200" kern="1200" dirty="0">
              <a:latin typeface="Calibri" panose="020F0502020204030204" pitchFamily="34" charset="0"/>
              <a:cs typeface="Calibri" panose="020F0502020204030204" pitchFamily="34" charset="0"/>
            </a:rPr>
            <a:t> om </a:t>
          </a:r>
          <a:r>
            <a:rPr lang="en-US" sz="3200" kern="1200" dirty="0" err="1">
              <a:latin typeface="Calibri" panose="020F0502020204030204" pitchFamily="34" charset="0"/>
              <a:cs typeface="Calibri" panose="020F0502020204030204" pitchFamily="34" charset="0"/>
            </a:rPr>
            <a:t>något</a:t>
          </a:r>
          <a:r>
            <a:rPr lang="en-US" sz="3200" kern="1200" dirty="0">
              <a:latin typeface="Calibri" panose="020F0502020204030204" pitchFamily="34" charset="0"/>
              <a:cs typeface="Calibri" panose="020F0502020204030204" pitchFamily="34" charset="0"/>
            </a:rPr>
            <a:t> </a:t>
          </a:r>
          <a:r>
            <a:rPr lang="en-US" sz="3200" kern="1200" dirty="0" err="1">
              <a:latin typeface="Calibri" panose="020F0502020204030204" pitchFamily="34" charset="0"/>
              <a:cs typeface="Calibri" panose="020F0502020204030204" pitchFamily="34" charset="0"/>
            </a:rPr>
            <a:t>från</a:t>
          </a:r>
          <a:r>
            <a:rPr lang="en-US" sz="3200" kern="1200" dirty="0">
              <a:latin typeface="Calibri" panose="020F0502020204030204" pitchFamily="34" charset="0"/>
              <a:cs typeface="Calibri" panose="020F0502020204030204" pitchFamily="34" charset="0"/>
            </a:rPr>
            <a:t> </a:t>
          </a:r>
          <a:r>
            <a:rPr lang="en-US" sz="3200" kern="1200" dirty="0" err="1">
              <a:latin typeface="Calibri" panose="020F0502020204030204" pitchFamily="34" charset="0"/>
              <a:cs typeface="Calibri" panose="020F0502020204030204" pitchFamily="34" charset="0"/>
            </a:rPr>
            <a:t>workshopen</a:t>
          </a:r>
          <a:r>
            <a:rPr lang="en-US" sz="3200" kern="1200" dirty="0">
              <a:latin typeface="Calibri" panose="020F0502020204030204" pitchFamily="34" charset="0"/>
              <a:cs typeface="Calibri" panose="020F0502020204030204" pitchFamily="34" charset="0"/>
            </a:rPr>
            <a:t> du </a:t>
          </a:r>
          <a:r>
            <a:rPr lang="en-US" sz="3200" kern="1200" dirty="0" err="1">
              <a:latin typeface="Calibri" panose="020F0502020204030204" pitchFamily="34" charset="0"/>
              <a:cs typeface="Calibri" panose="020F0502020204030204" pitchFamily="34" charset="0"/>
            </a:rPr>
            <a:t>kommer</a:t>
          </a:r>
          <a:r>
            <a:rPr lang="en-US" sz="3200" kern="1200" dirty="0">
              <a:latin typeface="Calibri" panose="020F0502020204030204" pitchFamily="34" charset="0"/>
              <a:cs typeface="Calibri" panose="020F0502020204030204" pitchFamily="34" charset="0"/>
            </a:rPr>
            <a:t> ta med dig?</a:t>
          </a:r>
        </a:p>
      </dsp:txBody>
      <dsp:txXfrm>
        <a:off x="1605871" y="2321854"/>
        <a:ext cx="6694256" cy="101708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AB2E2C-C1CF-F24D-B403-A61CC84259CC}" type="datetimeFigureOut">
              <a:rPr lang="sv-SE" smtClean="0"/>
              <a:t>2021-05-14</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ACBA6-4BC4-8C4B-8B80-521ED97F460C}" type="slidenum">
              <a:rPr lang="sv-SE" smtClean="0"/>
              <a:t>‹#›</a:t>
            </a:fld>
            <a:endParaRPr lang="sv-SE"/>
          </a:p>
        </p:txBody>
      </p:sp>
    </p:spTree>
    <p:extLst>
      <p:ext uri="{BB962C8B-B14F-4D97-AF65-F5344CB8AC3E}">
        <p14:creationId xmlns:p14="http://schemas.microsoft.com/office/powerpoint/2010/main" val="1617875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kompetensverkstaden.se/wp-content/uploads/2019/08/M4_INSTRUKT_kulturella-var-deringar_FINALE_190827.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kompetensverkstaden.se/wp-content/uploads/2019/08/M4_Arbetsblad_kulturella-m%C3%B6nster_FINAL190827.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8EACBA6-4BC4-8C4B-8B80-521ED97F460C}" type="slidenum">
              <a:rPr lang="sv-SE" smtClean="0"/>
              <a:t>2</a:t>
            </a:fld>
            <a:endParaRPr lang="sv-SE"/>
          </a:p>
        </p:txBody>
      </p:sp>
    </p:spTree>
    <p:extLst>
      <p:ext uri="{BB962C8B-B14F-4D97-AF65-F5344CB8AC3E}">
        <p14:creationId xmlns:p14="http://schemas.microsoft.com/office/powerpoint/2010/main" val="1042943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https</a:t>
            </a:r>
            <a:r>
              <a:rPr lang="sv-SE" dirty="0"/>
              <a:t>://</a:t>
            </a:r>
            <a:r>
              <a:rPr lang="sv-SE" dirty="0" err="1"/>
              <a:t>www.youtube.com</a:t>
            </a:r>
            <a:r>
              <a:rPr lang="sv-SE" dirty="0"/>
              <a:t>/</a:t>
            </a:r>
            <a:r>
              <a:rPr lang="sv-SE" dirty="0" err="1"/>
              <a:t>watch?v</a:t>
            </a:r>
            <a:r>
              <a:rPr lang="sv-SE" dirty="0"/>
              <a:t>=djFx6j0E9rU&amp;ab_channel=</a:t>
            </a:r>
            <a:r>
              <a:rPr lang="sv-SE" dirty="0" err="1"/>
              <a:t>Eductus</a:t>
            </a:r>
            <a:r>
              <a:rPr lang="sv-SE" dirty="0"/>
              <a:t> </a:t>
            </a:r>
          </a:p>
          <a:p>
            <a:endParaRPr lang="sv-SE" dirty="0"/>
          </a:p>
          <a:p>
            <a:r>
              <a:rPr lang="sv-SE" dirty="0"/>
              <a:t>Vad är svensk kultur? – två filmer sedan diskussion.</a:t>
            </a:r>
          </a:p>
        </p:txBody>
      </p:sp>
      <p:sp>
        <p:nvSpPr>
          <p:cNvPr id="4" name="Platshållare för bildnummer 3"/>
          <p:cNvSpPr>
            <a:spLocks noGrp="1"/>
          </p:cNvSpPr>
          <p:nvPr>
            <p:ph type="sldNum" sz="quarter" idx="5"/>
          </p:nvPr>
        </p:nvSpPr>
        <p:spPr/>
        <p:txBody>
          <a:bodyPr/>
          <a:lstStyle/>
          <a:p>
            <a:fld id="{D8EACBA6-4BC4-8C4B-8B80-521ED97F460C}" type="slidenum">
              <a:rPr lang="sv-SE" smtClean="0"/>
              <a:t>11</a:t>
            </a:fld>
            <a:endParaRPr lang="sv-SE"/>
          </a:p>
        </p:txBody>
      </p:sp>
    </p:spTree>
    <p:extLst>
      <p:ext uri="{BB962C8B-B14F-4D97-AF65-F5344CB8AC3E}">
        <p14:creationId xmlns:p14="http://schemas.microsoft.com/office/powerpoint/2010/main" val="625689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Vad är svensk kultur? Diskussion. </a:t>
            </a:r>
          </a:p>
          <a:p>
            <a:endParaRPr lang="sv-SE" dirty="0"/>
          </a:p>
          <a:p>
            <a:r>
              <a:rPr lang="sv-SE" dirty="0" err="1"/>
              <a:t>https</a:t>
            </a:r>
            <a:r>
              <a:rPr lang="sv-SE" dirty="0"/>
              <a:t>://</a:t>
            </a:r>
            <a:r>
              <a:rPr lang="sv-SE" dirty="0" err="1"/>
              <a:t>www.youtube.com</a:t>
            </a:r>
            <a:r>
              <a:rPr lang="sv-SE" dirty="0"/>
              <a:t>/</a:t>
            </a:r>
            <a:r>
              <a:rPr lang="sv-SE" dirty="0" err="1"/>
              <a:t>watch?v</a:t>
            </a:r>
            <a:r>
              <a:rPr lang="sv-SE" dirty="0"/>
              <a:t>=BJ-cj4wxz0E&amp;ab_channel=Studief%C3%B6rbundetBilda </a:t>
            </a:r>
          </a:p>
        </p:txBody>
      </p:sp>
      <p:sp>
        <p:nvSpPr>
          <p:cNvPr id="4" name="Platshållare för bildnummer 3"/>
          <p:cNvSpPr>
            <a:spLocks noGrp="1"/>
          </p:cNvSpPr>
          <p:nvPr>
            <p:ph type="sldNum" sz="quarter" idx="5"/>
          </p:nvPr>
        </p:nvSpPr>
        <p:spPr/>
        <p:txBody>
          <a:bodyPr/>
          <a:lstStyle/>
          <a:p>
            <a:fld id="{D8EACBA6-4BC4-8C4B-8B80-521ED97F460C}" type="slidenum">
              <a:rPr lang="sv-SE" smtClean="0"/>
              <a:t>12</a:t>
            </a:fld>
            <a:endParaRPr lang="sv-SE"/>
          </a:p>
        </p:txBody>
      </p:sp>
    </p:spTree>
    <p:extLst>
      <p:ext uri="{BB962C8B-B14F-4D97-AF65-F5344CB8AC3E}">
        <p14:creationId xmlns:p14="http://schemas.microsoft.com/office/powerpoint/2010/main" val="3799220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Stämmer det som framkom på filmerna? Fika? Väder? Pratar vi lågmält även om vi är arga? Hur blir det för en person från en annan kultur? Tycker vi ibland att personer från andra kulturer verkar arga när de inte är det? </a:t>
            </a:r>
          </a:p>
        </p:txBody>
      </p:sp>
      <p:sp>
        <p:nvSpPr>
          <p:cNvPr id="4" name="Platshållare för bildnummer 3"/>
          <p:cNvSpPr>
            <a:spLocks noGrp="1"/>
          </p:cNvSpPr>
          <p:nvPr>
            <p:ph type="sldNum" sz="quarter" idx="5"/>
          </p:nvPr>
        </p:nvSpPr>
        <p:spPr/>
        <p:txBody>
          <a:bodyPr/>
          <a:lstStyle/>
          <a:p>
            <a:fld id="{D8EACBA6-4BC4-8C4B-8B80-521ED97F460C}" type="slidenum">
              <a:rPr lang="sv-SE" smtClean="0"/>
              <a:t>13</a:t>
            </a:fld>
            <a:endParaRPr lang="sv-SE"/>
          </a:p>
        </p:txBody>
      </p:sp>
    </p:spTree>
    <p:extLst>
      <p:ext uri="{BB962C8B-B14F-4D97-AF65-F5344CB8AC3E}">
        <p14:creationId xmlns:p14="http://schemas.microsoft.com/office/powerpoint/2010/main" val="1357696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8EACBA6-4BC4-8C4B-8B80-521ED97F460C}" type="slidenum">
              <a:rPr lang="sv-SE" smtClean="0"/>
              <a:t>14</a:t>
            </a:fld>
            <a:endParaRPr lang="sv-SE"/>
          </a:p>
        </p:txBody>
      </p:sp>
    </p:spTree>
    <p:extLst>
      <p:ext uri="{BB962C8B-B14F-4D97-AF65-F5344CB8AC3E}">
        <p14:creationId xmlns:p14="http://schemas.microsoft.com/office/powerpoint/2010/main" val="3246290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Vår magkänsla/intuition påverkas av vår kultur och av vår intuition och ni ska strax få lite frågeställningar att diskutera just kring detta. I rekrytering exempelvis har det visat sig att många använder sin magkänsla väldigt mycket vilket kan missgynna personer som är olika rekryteraren.. Vi ska inte bortse från intuitionen men kritiskt granska den och det är detta ni ska få reflektera över lite tillsammans nu.. Grupper 3/grupp</a:t>
            </a:r>
          </a:p>
          <a:p>
            <a:endParaRPr lang="sv-SE" dirty="0"/>
          </a:p>
          <a:p>
            <a:endParaRPr lang="sv-SE" dirty="0"/>
          </a:p>
        </p:txBody>
      </p:sp>
      <p:sp>
        <p:nvSpPr>
          <p:cNvPr id="4" name="Platshållare för bildnummer 3"/>
          <p:cNvSpPr>
            <a:spLocks noGrp="1"/>
          </p:cNvSpPr>
          <p:nvPr>
            <p:ph type="sldNum" sz="quarter" idx="5"/>
          </p:nvPr>
        </p:nvSpPr>
        <p:spPr/>
        <p:txBody>
          <a:bodyPr/>
          <a:lstStyle/>
          <a:p>
            <a:fld id="{D8EACBA6-4BC4-8C4B-8B80-521ED97F460C}" type="slidenum">
              <a:rPr lang="sv-SE" smtClean="0"/>
              <a:t>15</a:t>
            </a:fld>
            <a:endParaRPr lang="sv-SE"/>
          </a:p>
        </p:txBody>
      </p:sp>
    </p:spTree>
    <p:extLst>
      <p:ext uri="{BB962C8B-B14F-4D97-AF65-F5344CB8AC3E}">
        <p14:creationId xmlns:p14="http://schemas.microsoft.com/office/powerpoint/2010/main" val="266148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Påverkas du när du möts av en person med annan kultur? Om ni kommunicerar olika? Har du tolkat fel någon gång? </a:t>
            </a:r>
          </a:p>
        </p:txBody>
      </p:sp>
      <p:sp>
        <p:nvSpPr>
          <p:cNvPr id="4" name="Platshållare för bildnummer 3"/>
          <p:cNvSpPr>
            <a:spLocks noGrp="1"/>
          </p:cNvSpPr>
          <p:nvPr>
            <p:ph type="sldNum" sz="quarter" idx="5"/>
          </p:nvPr>
        </p:nvSpPr>
        <p:spPr/>
        <p:txBody>
          <a:bodyPr/>
          <a:lstStyle/>
          <a:p>
            <a:fld id="{D8EACBA6-4BC4-8C4B-8B80-521ED97F460C}" type="slidenum">
              <a:rPr lang="sv-SE" smtClean="0"/>
              <a:t>16</a:t>
            </a:fld>
            <a:endParaRPr lang="sv-SE"/>
          </a:p>
        </p:txBody>
      </p:sp>
    </p:spTree>
    <p:extLst>
      <p:ext uri="{BB962C8B-B14F-4D97-AF65-F5344CB8AC3E}">
        <p14:creationId xmlns:p14="http://schemas.microsoft.com/office/powerpoint/2010/main" val="264949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Har någon ett förslag på hur man kan definiera kommunikation?</a:t>
            </a:r>
          </a:p>
        </p:txBody>
      </p:sp>
      <p:sp>
        <p:nvSpPr>
          <p:cNvPr id="4" name="Platshållare för bildnummer 3"/>
          <p:cNvSpPr>
            <a:spLocks noGrp="1"/>
          </p:cNvSpPr>
          <p:nvPr>
            <p:ph type="sldNum" sz="quarter" idx="5"/>
          </p:nvPr>
        </p:nvSpPr>
        <p:spPr/>
        <p:txBody>
          <a:bodyPr/>
          <a:lstStyle/>
          <a:p>
            <a:fld id="{D8EACBA6-4BC4-8C4B-8B80-521ED97F460C}" type="slidenum">
              <a:rPr lang="sv-SE" smtClean="0"/>
              <a:t>17</a:t>
            </a:fld>
            <a:endParaRPr lang="sv-SE"/>
          </a:p>
        </p:txBody>
      </p:sp>
    </p:spTree>
    <p:extLst>
      <p:ext uri="{BB962C8B-B14F-4D97-AF65-F5344CB8AC3E}">
        <p14:creationId xmlns:p14="http://schemas.microsoft.com/office/powerpoint/2010/main" val="1027611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 Sammanhanget </a:t>
            </a:r>
            <a:r>
              <a:rPr lang="sv-SE" sz="1200" kern="1200" dirty="0">
                <a:solidFill>
                  <a:schemeClr val="tx1"/>
                </a:solidFill>
                <a:effectLst/>
                <a:latin typeface="+mn-lt"/>
                <a:ea typeface="+mn-ea"/>
                <a:cs typeface="+mn-cs"/>
              </a:rPr>
              <a:t>- kontext och situation: Var befinner vi oss och varför? Är det på en arbetsplats, i en familj eller i en förening? Och vad träffas vi kring? Är det arbete, privat, nöje eller fritid?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Ex: ”kommer du hit ofta?” uppfattas på olika sätt om frågan ställs i en bar eller av en intervjuare för en marknadsundersökning i ett köpcentra.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 Förväntningar – förförståelsen</a:t>
            </a:r>
            <a:r>
              <a:rPr lang="sv-SE" sz="1200" kern="1200" dirty="0">
                <a:solidFill>
                  <a:schemeClr val="tx1"/>
                </a:solidFill>
                <a:effectLst/>
                <a:latin typeface="+mn-lt"/>
                <a:ea typeface="+mn-ea"/>
                <a:cs typeface="+mn-cs"/>
              </a:rPr>
              <a:t>: Hur tror jag att den andra och jag själv ska bete mig (kommunicera) i denna situation? Förväntningar är på detta sätt nära kopplad till och bestämd av kontexten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 Erfarenheter </a:t>
            </a:r>
            <a:r>
              <a:rPr lang="sv-SE" sz="1200" kern="1200" dirty="0">
                <a:solidFill>
                  <a:schemeClr val="tx1"/>
                </a:solidFill>
                <a:effectLst/>
                <a:latin typeface="+mn-lt"/>
                <a:ea typeface="+mn-ea"/>
                <a:cs typeface="+mn-cs"/>
              </a:rPr>
              <a:t>– vad har jag med mig för personliga upplevelser in i mötet? </a:t>
            </a:r>
            <a:endParaRPr lang="sv-SE" dirty="0"/>
          </a:p>
        </p:txBody>
      </p:sp>
      <p:sp>
        <p:nvSpPr>
          <p:cNvPr id="4" name="Platshållare för bildnummer 3"/>
          <p:cNvSpPr>
            <a:spLocks noGrp="1"/>
          </p:cNvSpPr>
          <p:nvPr>
            <p:ph type="sldNum" sz="quarter" idx="5"/>
          </p:nvPr>
        </p:nvSpPr>
        <p:spPr/>
        <p:txBody>
          <a:bodyPr/>
          <a:lstStyle/>
          <a:p>
            <a:fld id="{D8EACBA6-4BC4-8C4B-8B80-521ED97F460C}" type="slidenum">
              <a:rPr lang="sv-SE" smtClean="0"/>
              <a:t>18</a:t>
            </a:fld>
            <a:endParaRPr lang="sv-SE"/>
          </a:p>
        </p:txBody>
      </p:sp>
    </p:spTree>
    <p:extLst>
      <p:ext uri="{BB962C8B-B14F-4D97-AF65-F5344CB8AC3E}">
        <p14:creationId xmlns:p14="http://schemas.microsoft.com/office/powerpoint/2010/main" val="3639968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Man brukar dela in kommunikation i två olika typer av kommunikation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Normer och regler för hur vi kommunicerar både med ord och kroppsspråk är påverkat av vår kultur.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Fråga i helgrupp alt bikupa.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Vad händer när vi kommunicerar på ett annat språk än vårt förstaspråk? Hur kommunicerar vi i Sverige? Andra kulturer? </a:t>
            </a:r>
            <a:endParaRPr lang="sv-S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På barn kan vi se att de blir frustrerade när de inte hittar ord för att uttrycka sig, som vuxna om vi behöver kommunicera på ett språk som inte är vårt modersmål kan vi lätt känna oss </a:t>
            </a:r>
            <a:r>
              <a:rPr lang="sv-SE" sz="1200" b="0" kern="1200" dirty="0" err="1">
                <a:solidFill>
                  <a:schemeClr val="tx1"/>
                </a:solidFill>
                <a:effectLst/>
                <a:latin typeface="+mn-lt"/>
                <a:ea typeface="+mn-ea"/>
                <a:cs typeface="+mn-cs"/>
              </a:rPr>
              <a:t>okompetenta</a:t>
            </a:r>
            <a:r>
              <a:rPr lang="sv-SE" sz="1200" b="0" kern="1200" dirty="0">
                <a:solidFill>
                  <a:schemeClr val="tx1"/>
                </a:solidFill>
                <a:effectLst/>
                <a:latin typeface="+mn-lt"/>
                <a:ea typeface="+mn-ea"/>
                <a:cs typeface="+mn-cs"/>
              </a:rPr>
              <a:t> och utrycka oss förenklat. Vi kan också lätt av andra uppfattas som mindre kompetenta än vad vi är eller uppleva att uttalanden låter för hårda. Detta handlar om mer än själva orden och grammatiken, det är vår kulturella kompetens att använda språket på rätt sätt som påverkar detta.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Jag har två vänner som är uppväxta i andra länder men har minst en svensk förälder. De pratar felfri svenska men något subtilt i deras sätt att använda språket sticker ut, det säger oftare att man ”ska” när jag skulle sagt man ”borde” eller skulle kunna. Därav uppfattas de lätt lite hårda och burdusa tills man lär känna dem och inser att de är </a:t>
            </a:r>
            <a:r>
              <a:rPr lang="sv-SE" sz="1200" b="0" kern="1200" dirty="0" err="1">
                <a:solidFill>
                  <a:schemeClr val="tx1"/>
                </a:solidFill>
                <a:effectLst/>
                <a:latin typeface="+mn-lt"/>
                <a:ea typeface="+mn-ea"/>
                <a:cs typeface="+mn-cs"/>
              </a:rPr>
              <a:t>jättemjuka</a:t>
            </a:r>
            <a:r>
              <a:rPr lang="sv-SE" sz="1200" b="0" kern="1200" dirty="0">
                <a:solidFill>
                  <a:schemeClr val="tx1"/>
                </a:solidFill>
                <a:effectLst/>
                <a:latin typeface="+mn-lt"/>
                <a:ea typeface="+mn-ea"/>
                <a:cs typeface="+mn-cs"/>
              </a:rPr>
              <a:t> på insidan, det är bara deras språkanvändning som lurar.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Så ett tips är att ge det lite extra tid och ställ frågor när du inte förstår.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D8EACBA6-4BC4-8C4B-8B80-521ED97F460C}" type="slidenum">
              <a:rPr lang="sv-SE" smtClean="0"/>
              <a:t>19</a:t>
            </a:fld>
            <a:endParaRPr lang="sv-SE"/>
          </a:p>
        </p:txBody>
      </p:sp>
    </p:spTree>
    <p:extLst>
      <p:ext uri="{BB962C8B-B14F-4D97-AF65-F5344CB8AC3E}">
        <p14:creationId xmlns:p14="http://schemas.microsoft.com/office/powerpoint/2010/main" val="3479034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effectLst/>
              </a:rPr>
              <a:t>Vi har tre redskap till vårt förfogande när vi pratar med någon, kroppsspråk, röstkvalitet och ord. Den största delen av vår kommunikation är det icke verbala, </a:t>
            </a:r>
            <a:r>
              <a:rPr lang="sv-SE" b="0" dirty="0" err="1">
                <a:effectLst/>
              </a:rPr>
              <a:t>kroppspråket</a:t>
            </a:r>
            <a:r>
              <a:rPr lang="sv-SE" b="0" dirty="0">
                <a:effectLst/>
              </a:rPr>
              <a:t> och gester som ofta är det vi litar på mest om kroppsspråk och ord motsäger varandra. Exempel på när det motsäger varandra: älskling är du arg på mig? Jag är INTE arg!!! Så tror vi ju att orden inte stämmer…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effectLst/>
              </a:rPr>
              <a:t>Röstkvaliteten påverkar också mycket: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effectLst/>
              </a:rPr>
              <a:t>Kan någon </a:t>
            </a:r>
            <a:r>
              <a:rPr lang="sv-SE" b="1" dirty="0" err="1">
                <a:effectLst/>
              </a:rPr>
              <a:t>demostrera</a:t>
            </a:r>
            <a:r>
              <a:rPr lang="sv-SE" b="1" dirty="0">
                <a:effectLst/>
              </a:rPr>
              <a:t> följande mening ”Det där var grymt gjort” sagt först uppskattande, berömmande, glatt sedan sagt allvarligt tillrättavisande.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effectLst/>
              </a:rPr>
              <a:t>men här är det kulturellt hur mycket kroppsspråk och röstläge vi använder oss av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effectLst/>
              </a:rPr>
              <a:t>Hur vi använder dessa tre delar är olika i olika delar av världen och kan därför ställa till det när kulturer möts i interkulturell kommunikation, det luriga är att har vi svårt att förstå någons ord kollar vi ännu mer på kroppsspråket men förstår vi då inte detta för att vi använder det olika så uppstår ännu mer förvirring. Exempelvis kan det i kulturer anses respektfullt att inte möta en chefs ögonkontakt medan i en annan kultur kan det uppfattas som undvikande. Eller i japan/kina så anses det seriöst på en anställningsintervju att vänta 30-40 sekunder innan man besvarar en fråga medan här i </a:t>
            </a:r>
            <a:r>
              <a:rPr lang="sv-SE" b="0" dirty="0" err="1">
                <a:effectLst/>
              </a:rPr>
              <a:t>sverige</a:t>
            </a:r>
            <a:r>
              <a:rPr lang="sv-SE" b="0" dirty="0">
                <a:effectLst/>
              </a:rPr>
              <a:t> förväntas du kunna ge ett rappt svar.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En viktig grundregel är att du inte kan ta för givet att du kan tolka andras kroppsspråk utifrån din egen kultur och vara säker på att du tolkar rätt.</a:t>
            </a:r>
            <a:endParaRPr lang="sv-SE"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Ord = 7 %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Röstläge= 38 %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Kroppsspråk = 55 %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effectLst/>
            </a:endParaRPr>
          </a:p>
          <a:p>
            <a:endParaRPr lang="sv-SE" dirty="0"/>
          </a:p>
        </p:txBody>
      </p:sp>
      <p:sp>
        <p:nvSpPr>
          <p:cNvPr id="4" name="Platshållare för bildnummer 3"/>
          <p:cNvSpPr>
            <a:spLocks noGrp="1"/>
          </p:cNvSpPr>
          <p:nvPr>
            <p:ph type="sldNum" sz="quarter" idx="5"/>
          </p:nvPr>
        </p:nvSpPr>
        <p:spPr/>
        <p:txBody>
          <a:bodyPr/>
          <a:lstStyle/>
          <a:p>
            <a:fld id="{D8EACBA6-4BC4-8C4B-8B80-521ED97F460C}" type="slidenum">
              <a:rPr lang="sv-SE" smtClean="0"/>
              <a:t>20</a:t>
            </a:fld>
            <a:endParaRPr lang="sv-SE"/>
          </a:p>
        </p:txBody>
      </p:sp>
    </p:spTree>
    <p:extLst>
      <p:ext uri="{BB962C8B-B14F-4D97-AF65-F5344CB8AC3E}">
        <p14:creationId xmlns:p14="http://schemas.microsoft.com/office/powerpoint/2010/main" val="927826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Nu ska vi genom att checka in starta igång hjärnan och landa här och nu, börja fundera kring kultur vilket är ämnet för dagen.  Varsågoda att två och två diskutera ”har du exempel på..</a:t>
            </a:r>
          </a:p>
          <a:p>
            <a:endParaRPr lang="sv-SE" b="1" dirty="0"/>
          </a:p>
        </p:txBody>
      </p:sp>
      <p:sp>
        <p:nvSpPr>
          <p:cNvPr id="4" name="Platshållare för bildnummer 3"/>
          <p:cNvSpPr>
            <a:spLocks noGrp="1"/>
          </p:cNvSpPr>
          <p:nvPr>
            <p:ph type="sldNum" sz="quarter" idx="5"/>
          </p:nvPr>
        </p:nvSpPr>
        <p:spPr/>
        <p:txBody>
          <a:bodyPr/>
          <a:lstStyle/>
          <a:p>
            <a:fld id="{D8EACBA6-4BC4-8C4B-8B80-521ED97F460C}" type="slidenum">
              <a:rPr lang="sv-SE" smtClean="0"/>
              <a:t>3</a:t>
            </a:fld>
            <a:endParaRPr lang="sv-SE"/>
          </a:p>
        </p:txBody>
      </p:sp>
    </p:spTree>
    <p:extLst>
      <p:ext uri="{BB962C8B-B14F-4D97-AF65-F5344CB8AC3E}">
        <p14:creationId xmlns:p14="http://schemas.microsoft.com/office/powerpoint/2010/main" val="2780708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endParaRPr lang="sv-SE" b="1" dirty="0"/>
          </a:p>
        </p:txBody>
      </p:sp>
      <p:sp>
        <p:nvSpPr>
          <p:cNvPr id="4" name="Platshållare för bildnummer 3"/>
          <p:cNvSpPr>
            <a:spLocks noGrp="1"/>
          </p:cNvSpPr>
          <p:nvPr>
            <p:ph type="sldNum" sz="quarter" idx="5"/>
          </p:nvPr>
        </p:nvSpPr>
        <p:spPr/>
        <p:txBody>
          <a:bodyPr/>
          <a:lstStyle/>
          <a:p>
            <a:fld id="{D8EACBA6-4BC4-8C4B-8B80-521ED97F460C}" type="slidenum">
              <a:rPr lang="sv-SE" smtClean="0"/>
              <a:t>21</a:t>
            </a:fld>
            <a:endParaRPr lang="sv-SE"/>
          </a:p>
        </p:txBody>
      </p:sp>
    </p:spTree>
    <p:extLst>
      <p:ext uri="{BB962C8B-B14F-4D97-AF65-F5344CB8AC3E}">
        <p14:creationId xmlns:p14="http://schemas.microsoft.com/office/powerpoint/2010/main" val="47873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b="1" dirty="0"/>
              <a:t>Medhjälpare skriv upp antal som sitter/står</a:t>
            </a:r>
          </a:p>
          <a:p>
            <a:pPr marL="0" indent="0">
              <a:buNone/>
            </a:pPr>
            <a:endParaRPr lang="sv-SE" b="1" dirty="0"/>
          </a:p>
          <a:p>
            <a:pPr marL="0" indent="0">
              <a:buNone/>
            </a:pPr>
            <a:r>
              <a:rPr lang="sv-SE" b="1" dirty="0"/>
              <a:t>Liten maktdistans vs stor maktdistans </a:t>
            </a:r>
          </a:p>
          <a:p>
            <a:pPr marL="0" indent="0">
              <a:buNone/>
            </a:pPr>
            <a:r>
              <a:rPr lang="sv-SE" dirty="0"/>
              <a:t>• Vi ska sträva efter så mycket jämlikhet som möjligt* </a:t>
            </a:r>
          </a:p>
          <a:p>
            <a:pPr marL="0" indent="0">
              <a:buNone/>
            </a:pPr>
            <a:r>
              <a:rPr lang="sv-SE" dirty="0"/>
              <a:t>• Chefer förlitar sig på sina egna erfarenheter och på medarbetare* </a:t>
            </a:r>
          </a:p>
          <a:p>
            <a:pPr marL="0" indent="0">
              <a:buNone/>
            </a:pPr>
            <a:r>
              <a:rPr lang="sv-SE" dirty="0"/>
              <a:t>• Vi ska inte tilltala äldre människor vid sitt förnamn. Det är respektlöst. </a:t>
            </a:r>
          </a:p>
          <a:p>
            <a:pPr marL="0" indent="0">
              <a:buNone/>
            </a:pPr>
            <a:r>
              <a:rPr lang="sv-SE" dirty="0"/>
              <a:t>• De som har makten ska ha privilegier (till ex en vd som får bestämma sin egen arbetstid) </a:t>
            </a:r>
          </a:p>
          <a:p>
            <a:pPr marL="0" indent="0">
              <a:buNone/>
            </a:pPr>
            <a:endParaRPr lang="sv-SE" dirty="0"/>
          </a:p>
          <a:p>
            <a:pPr marL="0" indent="0">
              <a:buNone/>
            </a:pPr>
            <a:r>
              <a:rPr lang="sv-SE" b="1" dirty="0"/>
              <a:t>Grupporienterade vs individorienterade kulturer </a:t>
            </a:r>
          </a:p>
          <a:p>
            <a:pPr marL="0" indent="0">
              <a:buNone/>
            </a:pPr>
            <a:r>
              <a:rPr lang="sv-SE" dirty="0"/>
              <a:t>• Tillgångar bör delas med släktingar*</a:t>
            </a:r>
          </a:p>
          <a:p>
            <a:pPr marL="0" indent="0">
              <a:buNone/>
            </a:pPr>
            <a:r>
              <a:rPr lang="sv-SE" dirty="0"/>
              <a:t> • De som du känner behandlas bättre* </a:t>
            </a:r>
          </a:p>
          <a:p>
            <a:pPr marL="0" indent="0">
              <a:buNone/>
            </a:pPr>
            <a:r>
              <a:rPr lang="sv-SE" dirty="0"/>
              <a:t>• Uppgiften går före att trivas med din kollega</a:t>
            </a:r>
          </a:p>
          <a:p>
            <a:pPr marL="0" indent="0">
              <a:buNone/>
            </a:pPr>
            <a:r>
              <a:rPr lang="sv-SE" dirty="0"/>
              <a:t> • En ärlig person säger vad hen tycker</a:t>
            </a:r>
          </a:p>
          <a:p>
            <a:pPr marL="0" indent="0">
              <a:buNone/>
            </a:pPr>
            <a:endParaRPr lang="sv-SE" dirty="0"/>
          </a:p>
          <a:p>
            <a:pPr marL="0" indent="0">
              <a:buNone/>
            </a:pPr>
            <a:r>
              <a:rPr lang="sv-SE" b="1" dirty="0"/>
              <a:t>Feminin-maskulin</a:t>
            </a:r>
            <a:endParaRPr lang="sv-SE" dirty="0"/>
          </a:p>
          <a:p>
            <a:pPr marL="0" indent="0">
              <a:buNone/>
            </a:pPr>
            <a:r>
              <a:rPr lang="sv-SE" dirty="0"/>
              <a:t>*Jag föredrar mer fritid framför mer pengar* </a:t>
            </a:r>
          </a:p>
          <a:p>
            <a:pPr marL="0" indent="0">
              <a:buNone/>
            </a:pPr>
            <a:r>
              <a:rPr lang="sv-SE" dirty="0"/>
              <a:t>• Att vara ansvarstagande, beslutsam, omhändertagande och mjuk passar sig både för män och kvinnor* </a:t>
            </a:r>
          </a:p>
          <a:p>
            <a:pPr marL="0" indent="0">
              <a:buNone/>
            </a:pPr>
            <a:r>
              <a:rPr lang="sv-SE" dirty="0"/>
              <a:t>• Konflikter löses genom att man låter den starkaste vinna. </a:t>
            </a:r>
          </a:p>
          <a:p>
            <a:pPr marL="0" indent="0">
              <a:buNone/>
            </a:pPr>
            <a:r>
              <a:rPr lang="sv-SE" dirty="0"/>
              <a:t>• Utmaning, inkomster, erkännande och möjlighet att avancera är viktigt.</a:t>
            </a:r>
          </a:p>
          <a:p>
            <a:pPr marL="0" indent="0">
              <a:buNone/>
            </a:pPr>
            <a:endParaRPr lang="sv-SE" dirty="0"/>
          </a:p>
          <a:p>
            <a:pPr marL="0" indent="0">
              <a:buNone/>
            </a:pPr>
            <a:endParaRPr lang="sv-SE" dirty="0"/>
          </a:p>
          <a:p>
            <a:pPr marL="0" indent="0">
              <a:buNone/>
            </a:pPr>
            <a:r>
              <a:rPr lang="sv-SE" dirty="0">
                <a:hlinkClick r:id="rId3"/>
              </a:rPr>
              <a:t>https://www.kompetensverkstaden.se/wp-content/uploads/2019/08/M4_INSTRUKT_kulturella-var-deringar_FINALE_190827.pdf</a:t>
            </a:r>
            <a:endParaRPr lang="sv-SE" dirty="0"/>
          </a:p>
          <a:p>
            <a:pPr marL="0" indent="0">
              <a:buNone/>
            </a:pPr>
            <a:endParaRPr lang="sv-SE" dirty="0"/>
          </a:p>
          <a:p>
            <a:pPr marL="0" indent="0">
              <a:buNone/>
            </a:pPr>
            <a:endParaRPr lang="sv-SE" dirty="0"/>
          </a:p>
          <a:p>
            <a:pPr marL="0" indent="0">
              <a:buNone/>
            </a:pPr>
            <a:endParaRPr lang="sv-SE" dirty="0"/>
          </a:p>
          <a:p>
            <a:pPr marL="0" indent="0">
              <a:buNone/>
            </a:pPr>
            <a:endParaRPr lang="sv-SE" dirty="0"/>
          </a:p>
          <a:p>
            <a:pPr marL="0" indent="0">
              <a:buNone/>
            </a:pPr>
            <a:endParaRPr lang="sv-SE" dirty="0"/>
          </a:p>
          <a:p>
            <a:pPr marL="0" indent="0">
              <a:buNone/>
            </a:pPr>
            <a:r>
              <a:rPr lang="sv-SE" dirty="0"/>
              <a:t> </a:t>
            </a:r>
          </a:p>
          <a:p>
            <a:endParaRPr lang="sv-SE" dirty="0"/>
          </a:p>
        </p:txBody>
      </p:sp>
      <p:sp>
        <p:nvSpPr>
          <p:cNvPr id="4" name="Platshållare för bildnummer 3"/>
          <p:cNvSpPr>
            <a:spLocks noGrp="1"/>
          </p:cNvSpPr>
          <p:nvPr>
            <p:ph type="sldNum" sz="quarter" idx="5"/>
          </p:nvPr>
        </p:nvSpPr>
        <p:spPr/>
        <p:txBody>
          <a:bodyPr/>
          <a:lstStyle/>
          <a:p>
            <a:fld id="{D8EACBA6-4BC4-8C4B-8B80-521ED97F460C}" type="slidenum">
              <a:rPr lang="sv-SE" smtClean="0"/>
              <a:t>22</a:t>
            </a:fld>
            <a:endParaRPr lang="sv-SE"/>
          </a:p>
        </p:txBody>
      </p:sp>
    </p:spTree>
    <p:extLst>
      <p:ext uri="{BB962C8B-B14F-4D97-AF65-F5344CB8AC3E}">
        <p14:creationId xmlns:p14="http://schemas.microsoft.com/office/powerpoint/2010/main" val="4162864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ffectLst/>
              </a:rPr>
              <a:t>Nu ska vi prata mer om tre aspekter som skiljer sig åt mellan olika kulturer nämligen hur makten fördelas, hur vi är mot varandra och vilka värderingar som styr.</a:t>
            </a:r>
          </a:p>
        </p:txBody>
      </p:sp>
      <p:sp>
        <p:nvSpPr>
          <p:cNvPr id="4" name="Platshållare för bildnummer 3"/>
          <p:cNvSpPr>
            <a:spLocks noGrp="1"/>
          </p:cNvSpPr>
          <p:nvPr>
            <p:ph type="sldNum" sz="quarter" idx="5"/>
          </p:nvPr>
        </p:nvSpPr>
        <p:spPr/>
        <p:txBody>
          <a:bodyPr/>
          <a:lstStyle/>
          <a:p>
            <a:fld id="{D8EACBA6-4BC4-8C4B-8B80-521ED97F460C}" type="slidenum">
              <a:rPr lang="sv-SE" smtClean="0"/>
              <a:t>23</a:t>
            </a:fld>
            <a:endParaRPr lang="sv-SE"/>
          </a:p>
        </p:txBody>
      </p:sp>
    </p:spTree>
    <p:extLst>
      <p:ext uri="{BB962C8B-B14F-4D97-AF65-F5344CB8AC3E}">
        <p14:creationId xmlns:p14="http://schemas.microsoft.com/office/powerpoint/2010/main" val="3504171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dirty="0">
                <a:solidFill>
                  <a:schemeClr val="tx1"/>
                </a:solidFill>
                <a:effectLst/>
                <a:latin typeface="+mn-lt"/>
                <a:ea typeface="+mn-ea"/>
                <a:cs typeface="+mn-cs"/>
              </a:rPr>
              <a:t>Vem/vilka som bestämmer i ett land varierar beroende på kultur och det finns en sorts skala som man inom forskning använder för att se på våra olikheter, det kallas för maktdistans – hur långt det är till makten….</a:t>
            </a:r>
            <a:endParaRPr lang="sv-S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grupper präglad av stor maktdistans finns det en tydligare hierarki. Det är ofta personen med mest makt som automatiskt bestämmer. Regler och rutiner är tydliga och strukturen mer stram.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grupper präglad av liten maktdistans föredras jämlikhet och jämställdhet. Det accepteras och kanske även uppskattas att det finns en hög grad av involvering och jämnare fördelat inflytande till exempel när det ska tas ett beslut.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Vart tror ni </a:t>
            </a:r>
            <a:r>
              <a:rPr lang="sv-SE" b="1" dirty="0" err="1"/>
              <a:t>sverige</a:t>
            </a:r>
            <a:r>
              <a:rPr lang="sv-SE" b="1" dirty="0"/>
              <a:t> befinner sig? Er egen arbetsplats?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Svensk kultur präglas av liten maktdistans. Fast några bestämmer mera än andra är omgångstonen informell. Det finns en platt hierarki som hänger ihop med en mera jämlik syn på makt. ”Vi är alla lika och lagom är bra” är ofta nämnda värderingar. Detta formar även samhället till en struktur med regler och synssätt som utgår ifrån och vill tillgodose att vi människor till stor grad bör behandlas som jämlika.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När skillnaderna möts – skolan som exempel Du är anställd i ett system – skolan – som i Sverige är präglad av liten maktdistans, till exempel som lärare. Här säger eleverna du till dig och använder ditt förnamn. I din roll är du van att ta ett snack med föräldrar i dörren om det har varit ett problem med en elev under dagen. En förälder som växt upp i en kultur med stor maktdistans vill sannolikt uppfatta dig i din yrkesroll som representant för systemet och det svenska samhället. Du ses som en auktoritet och en viktig person med en högre status i den hierarkiska ordningen. Hen visar dig respekt på det sättet som hen är van vid till exempel med stor artighet och en tillbakadragen attityd. Det kan skapa osäkerhet och förvirring om detta krockar med din mer informella och direkta omgångston, som du själv tycker skapar trygghet och tillit.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D8EACBA6-4BC4-8C4B-8B80-521ED97F460C}" type="slidenum">
              <a:rPr lang="sv-SE" smtClean="0"/>
              <a:t>24</a:t>
            </a:fld>
            <a:endParaRPr lang="sv-SE"/>
          </a:p>
        </p:txBody>
      </p:sp>
    </p:spTree>
    <p:extLst>
      <p:ext uri="{BB962C8B-B14F-4D97-AF65-F5344CB8AC3E}">
        <p14:creationId xmlns:p14="http://schemas.microsoft.com/office/powerpoint/2010/main" val="1398745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dirty="0">
                <a:solidFill>
                  <a:schemeClr val="tx1"/>
                </a:solidFill>
                <a:effectLst/>
                <a:latin typeface="+mn-lt"/>
                <a:ea typeface="+mn-ea"/>
                <a:cs typeface="+mn-cs"/>
              </a:rPr>
              <a:t>I olika kulturer har våra familjer, vänner och kollegor olika betydelse, det påverkar vad som är viktigast för oss – JAG eller kollektivet – VI…</a:t>
            </a: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Individualism kännetecknar samhällen med svaga band mellan enskilda individer. Vi förväntas ta hand om oss själva och närmaste familjen, men inte den stora gruppen som till exempel ett religiöst samfund eller den mer avlägsna släkten.  Den enskilda ska ta eget ansvar för sitt liv. ”Satsa på dig själv, visa framfötterna, stick ut, förverkliga dig själv” kan vi höra här. Vi säger vad vi tycker för att ge uttryck för egna åsikter. När vi samarbetar tenderar vi att ha mer fokus på målet och vår gemensamma uppgift än relationerna. Vi är med ett annat ord individorienterade.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Kollektivism kännetecknar samhällen där vi redan från födseln integreras i grupper med stark sammanhållning som utgör ett skydd för individen hela livet i utbyte mot en stark och mer oförbehållen lojalitet. Två tredjedelar av världens befolkning lever i samhällen där gruppens intressen går före individens. Familjens och vänners behov och krav sätts framför dina egna, mer personliga önskningar. Relationen till andra i den egna gruppen går före. Det handlar därför ofta om att behålla harmonin i gruppen. Det betyder också att vi är mindre benägna att ge uttryck för åsikter som alltför öppet kritiserar andra i gruppen. Vi är med andra ord grupporienterade.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Vart tror ni </a:t>
            </a:r>
            <a:r>
              <a:rPr lang="sv-SE" b="1" dirty="0" err="1"/>
              <a:t>sverige</a:t>
            </a:r>
            <a:r>
              <a:rPr lang="sv-SE" b="1" dirty="0"/>
              <a:t> befinner sig? Er arbetsplats?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Svensk kultur präglas främst av individualism, som i många andra väst- och nordeuropeiska länder. Men faktiskt är Sverige nästan extremt i sin höga skattning av självförverkligande.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D8EACBA6-4BC4-8C4B-8B80-521ED97F460C}" type="slidenum">
              <a:rPr lang="sv-SE" smtClean="0"/>
              <a:t>25</a:t>
            </a:fld>
            <a:endParaRPr lang="sv-SE"/>
          </a:p>
        </p:txBody>
      </p:sp>
    </p:spTree>
    <p:extLst>
      <p:ext uri="{BB962C8B-B14F-4D97-AF65-F5344CB8AC3E}">
        <p14:creationId xmlns:p14="http://schemas.microsoft.com/office/powerpoint/2010/main" val="3976007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dirty="0">
                <a:solidFill>
                  <a:schemeClr val="tx1"/>
                </a:solidFill>
                <a:effectLst/>
                <a:latin typeface="+mn-lt"/>
                <a:ea typeface="+mn-ea"/>
                <a:cs typeface="+mn-cs"/>
              </a:rPr>
              <a:t>I olika kulturer styr olika värderingar, ett sätt detta mäts på är ifall ett samhälle har feminin eller maskulin orientering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kulturer som främst är feminint orienterade motiveras vi i högre grad av att kunna hjälpa och ta hand om andra och att trivas med våra kollegor och </a:t>
            </a:r>
            <a:r>
              <a:rPr lang="sv-SE" dirty="0" err="1"/>
              <a:t>medmänniskor.”arbetar</a:t>
            </a:r>
            <a:r>
              <a:rPr lang="sv-SE" dirty="0"/>
              <a:t> för att leva” och uppskattar fritid till att göra roliga saker. Det anses som viktigt att involvera så många som möjligt när vi ska ta ett beslut, att förankra beslut och blir överens genom att nå konsensus. Lagom är bra och vi behöva inte hela tiden bevisa att vi är bäst. Det är mer flexibelt vad som anses som typisk manligt och kvinnligt, så könsrollerna är mer flytande än fasta. Jämlikhet mellan könen är viktig.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kulturer som främst är maskulint orienterade motiveras vi mer av att kunna göra karriär, att sträva efter att bli bättre i allt vi gör och vi ”lever för att arbeta”. Det uppskattas om det finns stor möjlighet till självförverkligande på jobbet. Här får vi gärna lyfta fram vad vi har och kan. Därför kan det finnas en tendens till mer hierarki. Man föredrar snabbhet och handling över demokratiska processer med hög grad av involvering, även när beslut ska fattas. Könsrollerna uppfattas mer traditionellt. Män ska vara framgångsrika, jobba och underhålla familjen. Kvinnor ska välja yrken som handlar mer om omhändertagande. Det kanske accepteras att kvinnor utbildar sig och har en karriär – så länge hon också fortfarande tar hand om hemmet.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Vart tror ni </a:t>
            </a:r>
            <a:r>
              <a:rPr lang="sv-SE" b="1" dirty="0" err="1"/>
              <a:t>sverige</a:t>
            </a:r>
            <a:r>
              <a:rPr lang="sv-SE" b="1" dirty="0"/>
              <a:t> befinner sig? Er arbetsplats?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Svensk kultur motiveras mest av feminina värderingar. Detta medverkar till att jämställdhet skattas högt på agendan i Sverige eftersom jämlikhet mellan könen är en viktig värdering. Någon kallar svensk kultur för världens mest feminina. Barn uppfostras till att ha en egen åsikt och ta beslut. När vi umgås med vänner, blir det knytkalas, där alla bidrar och är med att organisera. Vi kan då uppleva en mer direkt ”ledarstil” som burdus och odemokratisk, eller att vi blir styrda för mycket om någon annan ska bestämma vad vi ska göra, tycka eller äta. Det feminina sättet att samarbeta kan av mer maskulint orienterade kulturer upplevas som ineffektivt och frustrerande för att det tar så mycket tid. Vi som är mer vana vid maskulina värderingar kan uppfatta feminint orienterade som svaga personer som inte kan ta ett eget beslut. Att det blir för omständligt och tidskrävande med så många åsikter eller att det är oartigt att den som bjuder in inte även bjuder på mat och dryck.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rgbClr val="FF0000"/>
              </a:solidFill>
              <a:effectLst/>
            </a:endParaRPr>
          </a:p>
          <a:p>
            <a:endParaRPr lang="sv-SE" dirty="0"/>
          </a:p>
        </p:txBody>
      </p:sp>
      <p:sp>
        <p:nvSpPr>
          <p:cNvPr id="4" name="Platshållare för bildnummer 3"/>
          <p:cNvSpPr>
            <a:spLocks noGrp="1"/>
          </p:cNvSpPr>
          <p:nvPr>
            <p:ph type="sldNum" sz="quarter" idx="5"/>
          </p:nvPr>
        </p:nvSpPr>
        <p:spPr/>
        <p:txBody>
          <a:bodyPr/>
          <a:lstStyle/>
          <a:p>
            <a:fld id="{D8EACBA6-4BC4-8C4B-8B80-521ED97F460C}" type="slidenum">
              <a:rPr lang="sv-SE" smtClean="0"/>
              <a:t>26</a:t>
            </a:fld>
            <a:endParaRPr lang="sv-SE"/>
          </a:p>
        </p:txBody>
      </p:sp>
    </p:spTree>
    <p:extLst>
      <p:ext uri="{BB962C8B-B14F-4D97-AF65-F5344CB8AC3E}">
        <p14:creationId xmlns:p14="http://schemas.microsoft.com/office/powerpoint/2010/main" val="2034490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ffectLst/>
              </a:rPr>
              <a:t>Nu har vi gått igenom tre aspekter som definierar kulturella skillnader och nu ska vi göra en liten enkät..</a:t>
            </a:r>
          </a:p>
        </p:txBody>
      </p:sp>
      <p:sp>
        <p:nvSpPr>
          <p:cNvPr id="4" name="Platshållare för bildnummer 3"/>
          <p:cNvSpPr>
            <a:spLocks noGrp="1"/>
          </p:cNvSpPr>
          <p:nvPr>
            <p:ph type="sldNum" sz="quarter" idx="5"/>
          </p:nvPr>
        </p:nvSpPr>
        <p:spPr/>
        <p:txBody>
          <a:bodyPr/>
          <a:lstStyle/>
          <a:p>
            <a:fld id="{D8EACBA6-4BC4-8C4B-8B80-521ED97F460C}" type="slidenum">
              <a:rPr lang="sv-SE" smtClean="0"/>
              <a:t>27</a:t>
            </a:fld>
            <a:endParaRPr lang="sv-SE"/>
          </a:p>
        </p:txBody>
      </p:sp>
    </p:spTree>
    <p:extLst>
      <p:ext uri="{BB962C8B-B14F-4D97-AF65-F5344CB8AC3E}">
        <p14:creationId xmlns:p14="http://schemas.microsoft.com/office/powerpoint/2010/main" val="860091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u="none"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Fyll i och summera på varje del</a:t>
            </a:r>
          </a:p>
          <a:p>
            <a:r>
              <a:rPr lang="sv-SE" sz="1200" u="none"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Exempel nästa sida</a:t>
            </a:r>
          </a:p>
          <a:p>
            <a:endParaRPr lang="sv-SE" dirty="0">
              <a:hlinkClick r:id="rId3"/>
            </a:endParaRPr>
          </a:p>
        </p:txBody>
      </p:sp>
      <p:sp>
        <p:nvSpPr>
          <p:cNvPr id="4" name="Platshållare för bildnummer 3"/>
          <p:cNvSpPr>
            <a:spLocks noGrp="1"/>
          </p:cNvSpPr>
          <p:nvPr>
            <p:ph type="sldNum" sz="quarter" idx="5"/>
          </p:nvPr>
        </p:nvSpPr>
        <p:spPr/>
        <p:txBody>
          <a:bodyPr/>
          <a:lstStyle/>
          <a:p>
            <a:fld id="{D8EACBA6-4BC4-8C4B-8B80-521ED97F460C}" type="slidenum">
              <a:rPr lang="sv-SE" smtClean="0"/>
              <a:t>28</a:t>
            </a:fld>
            <a:endParaRPr lang="sv-SE"/>
          </a:p>
        </p:txBody>
      </p:sp>
    </p:spTree>
    <p:extLst>
      <p:ext uri="{BB962C8B-B14F-4D97-AF65-F5344CB8AC3E}">
        <p14:creationId xmlns:p14="http://schemas.microsoft.com/office/powerpoint/2010/main" val="3727308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Nästkommande bilder är information att dra i samband med genomgång efter övningen.</a:t>
            </a:r>
          </a:p>
        </p:txBody>
      </p:sp>
      <p:sp>
        <p:nvSpPr>
          <p:cNvPr id="4" name="Platshållare för bildnummer 3"/>
          <p:cNvSpPr>
            <a:spLocks noGrp="1"/>
          </p:cNvSpPr>
          <p:nvPr>
            <p:ph type="sldNum" sz="quarter" idx="5"/>
          </p:nvPr>
        </p:nvSpPr>
        <p:spPr/>
        <p:txBody>
          <a:bodyPr/>
          <a:lstStyle/>
          <a:p>
            <a:fld id="{D8EACBA6-4BC4-8C4B-8B80-521ED97F460C}" type="slidenum">
              <a:rPr lang="sv-SE" smtClean="0"/>
              <a:t>29</a:t>
            </a:fld>
            <a:endParaRPr lang="sv-SE"/>
          </a:p>
        </p:txBody>
      </p:sp>
    </p:spTree>
    <p:extLst>
      <p:ext uri="{BB962C8B-B14F-4D97-AF65-F5344CB8AC3E}">
        <p14:creationId xmlns:p14="http://schemas.microsoft.com/office/powerpoint/2010/main" val="3069898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effectLst/>
            </a:endParaRPr>
          </a:p>
        </p:txBody>
      </p:sp>
      <p:sp>
        <p:nvSpPr>
          <p:cNvPr id="4" name="Platshållare för bildnummer 3"/>
          <p:cNvSpPr>
            <a:spLocks noGrp="1"/>
          </p:cNvSpPr>
          <p:nvPr>
            <p:ph type="sldNum" sz="quarter" idx="5"/>
          </p:nvPr>
        </p:nvSpPr>
        <p:spPr/>
        <p:txBody>
          <a:bodyPr/>
          <a:lstStyle/>
          <a:p>
            <a:fld id="{D8EACBA6-4BC4-8C4B-8B80-521ED97F460C}" type="slidenum">
              <a:rPr lang="sv-SE" smtClean="0"/>
              <a:t>30</a:t>
            </a:fld>
            <a:endParaRPr lang="sv-SE"/>
          </a:p>
        </p:txBody>
      </p:sp>
    </p:spTree>
    <p:extLst>
      <p:ext uri="{BB962C8B-B14F-4D97-AF65-F5344CB8AC3E}">
        <p14:creationId xmlns:p14="http://schemas.microsoft.com/office/powerpoint/2010/main" val="1638371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dirty="0"/>
          </a:p>
        </p:txBody>
      </p:sp>
      <p:sp>
        <p:nvSpPr>
          <p:cNvPr id="4" name="Platshållare för bildnummer 3"/>
          <p:cNvSpPr>
            <a:spLocks noGrp="1"/>
          </p:cNvSpPr>
          <p:nvPr>
            <p:ph type="sldNum" sz="quarter" idx="5"/>
          </p:nvPr>
        </p:nvSpPr>
        <p:spPr/>
        <p:txBody>
          <a:bodyPr/>
          <a:lstStyle/>
          <a:p>
            <a:fld id="{D8EACBA6-4BC4-8C4B-8B80-521ED97F460C}" type="slidenum">
              <a:rPr lang="sv-SE" smtClean="0"/>
              <a:t>4</a:t>
            </a:fld>
            <a:endParaRPr lang="sv-SE"/>
          </a:p>
        </p:txBody>
      </p:sp>
    </p:spTree>
    <p:extLst>
      <p:ext uri="{BB962C8B-B14F-4D97-AF65-F5344CB8AC3E}">
        <p14:creationId xmlns:p14="http://schemas.microsoft.com/office/powerpoint/2010/main" val="1423481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effectLst/>
            </a:endParaRPr>
          </a:p>
        </p:txBody>
      </p:sp>
      <p:sp>
        <p:nvSpPr>
          <p:cNvPr id="4" name="Platshållare för bildnummer 3"/>
          <p:cNvSpPr>
            <a:spLocks noGrp="1"/>
          </p:cNvSpPr>
          <p:nvPr>
            <p:ph type="sldNum" sz="quarter" idx="5"/>
          </p:nvPr>
        </p:nvSpPr>
        <p:spPr/>
        <p:txBody>
          <a:bodyPr/>
          <a:lstStyle/>
          <a:p>
            <a:fld id="{D8EACBA6-4BC4-8C4B-8B80-521ED97F460C}" type="slidenum">
              <a:rPr lang="sv-SE" smtClean="0"/>
              <a:t>31</a:t>
            </a:fld>
            <a:endParaRPr lang="sv-SE"/>
          </a:p>
        </p:txBody>
      </p:sp>
    </p:spTree>
    <p:extLst>
      <p:ext uri="{BB962C8B-B14F-4D97-AF65-F5344CB8AC3E}">
        <p14:creationId xmlns:p14="http://schemas.microsoft.com/office/powerpoint/2010/main" val="3793140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effectLst/>
            </a:endParaRPr>
          </a:p>
        </p:txBody>
      </p:sp>
      <p:sp>
        <p:nvSpPr>
          <p:cNvPr id="4" name="Platshållare för bildnummer 3"/>
          <p:cNvSpPr>
            <a:spLocks noGrp="1"/>
          </p:cNvSpPr>
          <p:nvPr>
            <p:ph type="sldNum" sz="quarter" idx="5"/>
          </p:nvPr>
        </p:nvSpPr>
        <p:spPr/>
        <p:txBody>
          <a:bodyPr/>
          <a:lstStyle/>
          <a:p>
            <a:fld id="{D8EACBA6-4BC4-8C4B-8B80-521ED97F460C}" type="slidenum">
              <a:rPr lang="sv-SE" smtClean="0"/>
              <a:t>32</a:t>
            </a:fld>
            <a:endParaRPr lang="sv-SE"/>
          </a:p>
        </p:txBody>
      </p:sp>
    </p:spTree>
    <p:extLst>
      <p:ext uri="{BB962C8B-B14F-4D97-AF65-F5344CB8AC3E}">
        <p14:creationId xmlns:p14="http://schemas.microsoft.com/office/powerpoint/2010/main" val="1389064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effectLst/>
            </a:endParaRPr>
          </a:p>
        </p:txBody>
      </p:sp>
      <p:sp>
        <p:nvSpPr>
          <p:cNvPr id="4" name="Platshållare för bildnummer 3"/>
          <p:cNvSpPr>
            <a:spLocks noGrp="1"/>
          </p:cNvSpPr>
          <p:nvPr>
            <p:ph type="sldNum" sz="quarter" idx="5"/>
          </p:nvPr>
        </p:nvSpPr>
        <p:spPr/>
        <p:txBody>
          <a:bodyPr/>
          <a:lstStyle/>
          <a:p>
            <a:fld id="{D8EACBA6-4BC4-8C4B-8B80-521ED97F460C}" type="slidenum">
              <a:rPr lang="sv-SE" smtClean="0"/>
              <a:t>33</a:t>
            </a:fld>
            <a:endParaRPr lang="sv-SE"/>
          </a:p>
        </p:txBody>
      </p:sp>
    </p:spTree>
    <p:extLst>
      <p:ext uri="{BB962C8B-B14F-4D97-AF65-F5344CB8AC3E}">
        <p14:creationId xmlns:p14="http://schemas.microsoft.com/office/powerpoint/2010/main" val="198656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effectLst/>
            </a:endParaRPr>
          </a:p>
        </p:txBody>
      </p:sp>
      <p:sp>
        <p:nvSpPr>
          <p:cNvPr id="4" name="Platshållare för bildnummer 3"/>
          <p:cNvSpPr>
            <a:spLocks noGrp="1"/>
          </p:cNvSpPr>
          <p:nvPr>
            <p:ph type="sldNum" sz="quarter" idx="5"/>
          </p:nvPr>
        </p:nvSpPr>
        <p:spPr/>
        <p:txBody>
          <a:bodyPr/>
          <a:lstStyle/>
          <a:p>
            <a:fld id="{D8EACBA6-4BC4-8C4B-8B80-521ED97F460C}" type="slidenum">
              <a:rPr lang="sv-SE" smtClean="0"/>
              <a:t>34</a:t>
            </a:fld>
            <a:endParaRPr lang="sv-SE"/>
          </a:p>
        </p:txBody>
      </p:sp>
    </p:spTree>
    <p:extLst>
      <p:ext uri="{BB962C8B-B14F-4D97-AF65-F5344CB8AC3E}">
        <p14:creationId xmlns:p14="http://schemas.microsoft.com/office/powerpoint/2010/main" val="3016357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effectLst/>
            </a:endParaRPr>
          </a:p>
        </p:txBody>
      </p:sp>
      <p:sp>
        <p:nvSpPr>
          <p:cNvPr id="4" name="Platshållare för bildnummer 3"/>
          <p:cNvSpPr>
            <a:spLocks noGrp="1"/>
          </p:cNvSpPr>
          <p:nvPr>
            <p:ph type="sldNum" sz="quarter" idx="5"/>
          </p:nvPr>
        </p:nvSpPr>
        <p:spPr/>
        <p:txBody>
          <a:bodyPr/>
          <a:lstStyle/>
          <a:p>
            <a:fld id="{D8EACBA6-4BC4-8C4B-8B80-521ED97F460C}" type="slidenum">
              <a:rPr lang="sv-SE" smtClean="0"/>
              <a:t>35</a:t>
            </a:fld>
            <a:endParaRPr lang="sv-SE"/>
          </a:p>
        </p:txBody>
      </p:sp>
    </p:spTree>
    <p:extLst>
      <p:ext uri="{BB962C8B-B14F-4D97-AF65-F5344CB8AC3E}">
        <p14:creationId xmlns:p14="http://schemas.microsoft.com/office/powerpoint/2010/main" val="32946052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effectLst/>
            </a:endParaRPr>
          </a:p>
        </p:txBody>
      </p:sp>
      <p:sp>
        <p:nvSpPr>
          <p:cNvPr id="4" name="Platshållare för bildnummer 3"/>
          <p:cNvSpPr>
            <a:spLocks noGrp="1"/>
          </p:cNvSpPr>
          <p:nvPr>
            <p:ph type="sldNum" sz="quarter" idx="5"/>
          </p:nvPr>
        </p:nvSpPr>
        <p:spPr/>
        <p:txBody>
          <a:bodyPr/>
          <a:lstStyle/>
          <a:p>
            <a:fld id="{D8EACBA6-4BC4-8C4B-8B80-521ED97F460C}" type="slidenum">
              <a:rPr lang="sv-SE" smtClean="0"/>
              <a:t>36</a:t>
            </a:fld>
            <a:endParaRPr lang="sv-SE"/>
          </a:p>
        </p:txBody>
      </p:sp>
    </p:spTree>
    <p:extLst>
      <p:ext uri="{BB962C8B-B14F-4D97-AF65-F5344CB8AC3E}">
        <p14:creationId xmlns:p14="http://schemas.microsoft.com/office/powerpoint/2010/main" val="2459286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Vilken är Sverige? Har ni märkt skillnader som stämmer med detta på er arbetsplats? </a:t>
            </a:r>
          </a:p>
          <a:p>
            <a:endParaRPr lang="sv-SE"/>
          </a:p>
          <a:p>
            <a:r>
              <a:rPr lang="sv-SE"/>
              <a:t>Vad är interkulturell kommunikation? Forskare i interkulturell kommunikation definierar begreppet på många olika sätt. </a:t>
            </a:r>
          </a:p>
          <a:p>
            <a:endParaRPr lang="sv-SE"/>
          </a:p>
          <a:p>
            <a:r>
              <a:rPr lang="sv-SE"/>
              <a:t>Gemensamt för definitionerna är att de inte tar upp något som rör vare sig olika länder, nationer eller geografiska gränser. Skillnaderna anses kunna förekomma även inom ett och samma land. Kommunikation påverkas av många faktorer Kommunikation är en komplex process som påverkas av många olika faktorer som hänger ihop och påverkar varandra. </a:t>
            </a:r>
          </a:p>
          <a:p>
            <a:endParaRPr lang="sv-SE"/>
          </a:p>
          <a:p>
            <a:r>
              <a:rPr lang="sv-SE"/>
              <a:t>• Sammanhanget - kontext och situation: Var befinner vi oss och varför? Är det på en arbetsplats, i en familj eller i en förening? Och vad träffas vi kring? Är det arbete, privat, nöje eller fritid?</a:t>
            </a:r>
          </a:p>
          <a:p>
            <a:r>
              <a:rPr lang="sv-SE"/>
              <a:t> • Förväntningar – förförståelsen: Hur tror jag att den andra och jag själv ska bete mig (kommunicera) i denna situation? Förväntningar är på detta sätt nära kopplad till och bestämd av kontexten </a:t>
            </a:r>
          </a:p>
          <a:p>
            <a:r>
              <a:rPr lang="sv-SE"/>
              <a:t>• Erfarenheter – vad har jag med mig för personliga upplevelser in i mötet? Erfarenheter är helt unika för varje person. De kan aldrig helt förutses – eller förklaras - utifrån kultur, situation mm. Interkulturell kommunikation kännetecknas självklart av att kommunikationsprocessen i högre grad påverkas – direkt eller indirekt - av kulturellt betingade faktorer även kallade kulturella mönster. ”Bakom behovet att kommunicera finns ett behov att dela. Bakom behovet att dela finns det ett behov att bli förstådd”. </a:t>
            </a:r>
            <a:r>
              <a:rPr lang="sv-SE" sz="1200" kern="1200">
                <a:solidFill>
                  <a:schemeClr val="tx1"/>
                </a:solidFill>
                <a:effectLst/>
                <a:latin typeface="+mn-lt"/>
                <a:ea typeface="+mn-ea"/>
                <a:cs typeface="+mn-cs"/>
              </a:rPr>
              <a:t> </a:t>
            </a:r>
          </a:p>
          <a:p>
            <a:r>
              <a:rPr lang="sv-SE" sz="1200" kern="1200">
                <a:solidFill>
                  <a:schemeClr val="tx1"/>
                </a:solidFill>
                <a:effectLst/>
                <a:latin typeface="+mn-lt"/>
                <a:ea typeface="+mn-ea"/>
                <a:cs typeface="+mn-cs"/>
              </a:rPr>
              <a:t> </a:t>
            </a:r>
          </a:p>
          <a:p>
            <a:r>
              <a:rPr lang="sv-SE" sz="1200" kern="1200">
                <a:solidFill>
                  <a:schemeClr val="tx1"/>
                </a:solidFill>
                <a:effectLst/>
                <a:latin typeface="+mn-lt"/>
                <a:ea typeface="+mn-ea"/>
                <a:cs typeface="+mn-cs"/>
              </a:rPr>
              <a:t>I en högkontextkultur finns mycket av kommunikationen i det icke-verbala. Budskap förmedlas i hög grad via kroppsspråk, ansiktsuttryck, kläder, och även tystnad som skattas högt. Sammanhanget där kommunikationen sker dvs kontexten spelar en stor roll för hur vi ska tolka de ord som sägs. Därför är mycket kommunikation mer indirekt, det finns dolda budskap kanske uttryckt genom berättelser eller metaforer. Det är inte alltid uppskattat med ett direkt ”nej”. Kroppsspråket tillskrivs stor betydelse både när det är mycket eller mindre uttalat. Högkontextkommunikation är ett vanligt kommunikationssätt i grupper som känner varandra väl och är mycket tajta. </a:t>
            </a:r>
          </a:p>
          <a:p>
            <a:r>
              <a:rPr lang="sv-SE" sz="1200" kern="1200">
                <a:solidFill>
                  <a:schemeClr val="tx1"/>
                </a:solidFill>
                <a:effectLst/>
                <a:latin typeface="+mn-lt"/>
                <a:ea typeface="+mn-ea"/>
                <a:cs typeface="+mn-cs"/>
              </a:rPr>
              <a:t> </a:t>
            </a:r>
          </a:p>
          <a:p>
            <a:r>
              <a:rPr lang="sv-SE" sz="1200" kern="1200">
                <a:solidFill>
                  <a:schemeClr val="tx1"/>
                </a:solidFill>
                <a:effectLst/>
                <a:latin typeface="+mn-lt"/>
                <a:ea typeface="+mn-ea"/>
                <a:cs typeface="+mn-cs"/>
              </a:rPr>
              <a:t> </a:t>
            </a:r>
          </a:p>
          <a:p>
            <a:r>
              <a:rPr lang="sv-SE" sz="1200" kern="1200">
                <a:solidFill>
                  <a:schemeClr val="tx1"/>
                </a:solidFill>
                <a:effectLst/>
                <a:latin typeface="+mn-lt"/>
                <a:ea typeface="+mn-ea"/>
                <a:cs typeface="+mn-cs"/>
              </a:rPr>
              <a:t>I en lågkontextkultur är tendensen att det läggs mindre vikt vid sammanhanget. Kommunikation är ganska explicit, detaljerad och mer direkt, med tydliga och uttalade meddelande. Öppna diskussioner välkomnas och det är ok att svara rakt fram ja eller nej. Kroppsspråket är mindre uttalat eller tillskrivs mindre betydelse. Det är ett vanligt kommunikationssätt i grupper där man inte, eller i låg grad, antar att andra förstår sammanhanget därför att inte alla delar kontexten. </a:t>
            </a:r>
          </a:p>
          <a:p>
            <a:r>
              <a:rPr lang="sv-SE" sz="1200" kern="1200">
                <a:solidFill>
                  <a:schemeClr val="tx1"/>
                </a:solidFill>
                <a:effectLst/>
                <a:latin typeface="+mn-lt"/>
                <a:ea typeface="+mn-ea"/>
                <a:cs typeface="+mn-cs"/>
              </a:rPr>
              <a:t> </a:t>
            </a:r>
          </a:p>
          <a:p>
            <a:r>
              <a:rPr lang="sv-SE" sz="1200" kern="1200">
                <a:solidFill>
                  <a:schemeClr val="tx1"/>
                </a:solidFill>
                <a:effectLst/>
                <a:latin typeface="+mn-lt"/>
                <a:ea typeface="+mn-ea"/>
                <a:cs typeface="+mn-cs"/>
              </a:rPr>
              <a:t>Det kan finnas en tendens till att grupporienterade kulturer (präglad av kollektivism) föredrar högkontextkommunikation och att individorienterade kulturer (präglad av individualism) föredrar lågkontextkommunikation. </a:t>
            </a:r>
            <a:r>
              <a:rPr lang="sv-SE" sz="1200" b="1" kern="1200">
                <a:solidFill>
                  <a:schemeClr val="tx1"/>
                </a:solidFill>
                <a:effectLst/>
                <a:latin typeface="+mn-lt"/>
                <a:ea typeface="+mn-ea"/>
                <a:cs typeface="+mn-cs"/>
              </a:rPr>
              <a:t>I den praktiska verkligheten finns det dock undantag och många nyanser. </a:t>
            </a: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KULTURELLA MÖNSTER SOM PÅVERKAR INTERKULTURELLA MÖTEN </a:t>
            </a:r>
          </a:p>
          <a:p>
            <a:r>
              <a:rPr lang="sv-SE" sz="1200" kern="1200">
                <a:solidFill>
                  <a:schemeClr val="tx1"/>
                </a:solidFill>
                <a:effectLst/>
                <a:latin typeface="+mn-lt"/>
                <a:ea typeface="+mn-ea"/>
                <a:cs typeface="+mn-cs"/>
              </a:rPr>
              <a:t> </a:t>
            </a:r>
          </a:p>
          <a:p>
            <a:r>
              <a:rPr lang="sv-SE" sz="1200" kern="1200">
                <a:solidFill>
                  <a:schemeClr val="tx1"/>
                </a:solidFill>
                <a:effectLst/>
                <a:latin typeface="+mn-lt"/>
                <a:ea typeface="+mn-ea"/>
                <a:cs typeface="+mn-cs"/>
              </a:rPr>
              <a:t>KOLLEKTIVISM (grupporienterade kulturer) Högkontext - indirekt kommunikation</a:t>
            </a:r>
          </a:p>
          <a:p>
            <a:r>
              <a:rPr lang="sv-SE" sz="1200" kern="1200">
                <a:solidFill>
                  <a:schemeClr val="tx1"/>
                </a:solidFill>
                <a:effectLst/>
                <a:latin typeface="+mn-lt"/>
                <a:ea typeface="+mn-ea"/>
                <a:cs typeface="+mn-cs"/>
              </a:rPr>
              <a:t>• Dolda budskap </a:t>
            </a:r>
          </a:p>
          <a:p>
            <a:r>
              <a:rPr lang="sv-SE" sz="1200" kern="1200">
                <a:solidFill>
                  <a:schemeClr val="tx1"/>
                </a:solidFill>
                <a:effectLst/>
                <a:latin typeface="+mn-lt"/>
                <a:ea typeface="+mn-ea"/>
                <a:cs typeface="+mn-cs"/>
              </a:rPr>
              <a:t>• Harmonisökande </a:t>
            </a:r>
          </a:p>
          <a:p>
            <a:r>
              <a:rPr lang="sv-SE" sz="1200" kern="1200">
                <a:solidFill>
                  <a:schemeClr val="tx1"/>
                </a:solidFill>
                <a:effectLst/>
                <a:latin typeface="+mn-lt"/>
                <a:ea typeface="+mn-ea"/>
                <a:cs typeface="+mn-cs"/>
              </a:rPr>
              <a:t>• Mycket kroppsspråk eller kroppsspråk tilläggas stor betydelse </a:t>
            </a:r>
          </a:p>
          <a:p>
            <a:r>
              <a:rPr lang="sv-SE" sz="1200" kern="1200">
                <a:solidFill>
                  <a:schemeClr val="tx1"/>
                </a:solidFill>
                <a:effectLst/>
                <a:latin typeface="+mn-lt"/>
                <a:ea typeface="+mn-ea"/>
                <a:cs typeface="+mn-cs"/>
              </a:rPr>
              <a:t>• Kan ha svårt att svara direkt ja eller nej</a:t>
            </a:r>
          </a:p>
          <a:p>
            <a:r>
              <a:rPr lang="sv-SE" sz="1200" kern="1200">
                <a:solidFill>
                  <a:schemeClr val="tx1"/>
                </a:solidFill>
                <a:effectLst/>
                <a:latin typeface="+mn-lt"/>
                <a:ea typeface="+mn-ea"/>
                <a:cs typeface="+mn-cs"/>
              </a:rPr>
              <a:t>Egen självförståelse: ”Finkänslig, taktfull och vis”</a:t>
            </a:r>
          </a:p>
          <a:p>
            <a:r>
              <a:rPr lang="sv-SE" sz="1200" kern="1200">
                <a:solidFill>
                  <a:schemeClr val="tx1"/>
                </a:solidFill>
                <a:effectLst/>
                <a:latin typeface="+mn-lt"/>
                <a:ea typeface="+mn-ea"/>
                <a:cs typeface="+mn-cs"/>
              </a:rPr>
              <a:t>Kan uppfattas av andra som: Svårt greppbar i sin kommunikation, undvikande eller otrovärdig/lögnaktig.</a:t>
            </a:r>
          </a:p>
          <a:p>
            <a:r>
              <a:rPr lang="sv-SE" sz="1200" kern="1200">
                <a:solidFill>
                  <a:schemeClr val="tx1"/>
                </a:solidFill>
                <a:effectLst/>
                <a:latin typeface="+mn-lt"/>
                <a:ea typeface="+mn-ea"/>
                <a:cs typeface="+mn-cs"/>
              </a:rPr>
              <a:t> </a:t>
            </a:r>
          </a:p>
          <a:p>
            <a:r>
              <a:rPr lang="sv-SE" sz="1200" kern="1200">
                <a:solidFill>
                  <a:schemeClr val="tx1"/>
                </a:solidFill>
                <a:effectLst/>
                <a:latin typeface="+mn-lt"/>
                <a:ea typeface="+mn-ea"/>
                <a:cs typeface="+mn-cs"/>
              </a:rPr>
              <a:t>INDIVIDUALISM (individorienterade kulturer) Lågkontext - direkt kommunikation </a:t>
            </a:r>
          </a:p>
          <a:p>
            <a:r>
              <a:rPr lang="sv-SE" sz="1200" kern="1200">
                <a:solidFill>
                  <a:schemeClr val="tx1"/>
                </a:solidFill>
                <a:effectLst/>
                <a:latin typeface="+mn-lt"/>
                <a:ea typeface="+mn-ea"/>
                <a:cs typeface="+mn-cs"/>
              </a:rPr>
              <a:t>• Tydliga och uttalade meddelande </a:t>
            </a:r>
          </a:p>
          <a:p>
            <a:r>
              <a:rPr lang="sv-SE" sz="1200" kern="1200">
                <a:solidFill>
                  <a:schemeClr val="tx1"/>
                </a:solidFill>
                <a:effectLst/>
                <a:latin typeface="+mn-lt"/>
                <a:ea typeface="+mn-ea"/>
                <a:cs typeface="+mn-cs"/>
              </a:rPr>
              <a:t>• Tar gärna öppna diskussioner </a:t>
            </a:r>
          </a:p>
          <a:p>
            <a:r>
              <a:rPr lang="sv-SE" sz="1200" kern="1200">
                <a:solidFill>
                  <a:schemeClr val="tx1"/>
                </a:solidFill>
                <a:effectLst/>
                <a:latin typeface="+mn-lt"/>
                <a:ea typeface="+mn-ea"/>
                <a:cs typeface="+mn-cs"/>
              </a:rPr>
              <a:t>• Mindre uttalat kroppsspråk eller kroppsspråk tilläggas mindre betydelse </a:t>
            </a:r>
          </a:p>
          <a:p>
            <a:r>
              <a:rPr lang="sv-SE" sz="1200" kern="1200">
                <a:solidFill>
                  <a:schemeClr val="tx1"/>
                </a:solidFill>
                <a:effectLst/>
                <a:latin typeface="+mn-lt"/>
                <a:ea typeface="+mn-ea"/>
                <a:cs typeface="+mn-cs"/>
              </a:rPr>
              <a:t>• Svarar ofta rakt ja eller nej </a:t>
            </a:r>
          </a:p>
          <a:p>
            <a:r>
              <a:rPr lang="sv-SE" sz="1200" kern="1200">
                <a:solidFill>
                  <a:schemeClr val="tx1"/>
                </a:solidFill>
                <a:effectLst/>
                <a:latin typeface="+mn-lt"/>
                <a:ea typeface="+mn-ea"/>
                <a:cs typeface="+mn-cs"/>
              </a:rPr>
              <a:t>Egen självförståelse: ”Ärlig, rekorderlig och specifik” </a:t>
            </a:r>
          </a:p>
          <a:p>
            <a:r>
              <a:rPr lang="sv-SE" sz="1200" kern="1200">
                <a:solidFill>
                  <a:schemeClr val="tx1"/>
                </a:solidFill>
                <a:effectLst/>
                <a:latin typeface="+mn-lt"/>
                <a:ea typeface="+mn-ea"/>
                <a:cs typeface="+mn-cs"/>
              </a:rPr>
              <a:t>Kan uppfattas av andra som: Burdus och oartig i sin kommunikation, ohyfsat och pinsam</a:t>
            </a:r>
          </a:p>
          <a:p>
            <a:endParaRPr lang="sv-SE" sz="1200" kern="1200">
              <a:solidFill>
                <a:schemeClr val="tx1"/>
              </a:solidFill>
              <a:effectLst/>
              <a:latin typeface="+mn-lt"/>
              <a:ea typeface="+mn-ea"/>
              <a:cs typeface="+mn-cs"/>
            </a:endParaRPr>
          </a:p>
          <a:p>
            <a:endParaRPr lang="sv-S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Sverige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I en kultur som den svenska med en utpräglad skriftlig tradition finns det en hög grad av ganska komplex information som vi som medborgare förväntas att förstå. Det svenska samhället är en öppen demokrati med en hög grad av insynsmöjlighet. Samhället är därför skyldigt att informera medborgarna om deras rättigheter, hur de kan överklaga mm. Om du kommer från en kultur med en utpräglad muntlig tradition kan det upplevas som en stor utmaning att orientera sig i ett informationssamhälle där mycket kommunikation till exempel från offentliga myndigheter är skriftlig, formell och med utgångspunkt i lagar och regler. Är även språket informationen ges på nytt för dig, ger det en extra utmaning. I ett skriftligt samhälle förväntas avtal vara underskrivna dokument som kanske sparas i ett diarium om det till exempel är en offentlig myndighet. De flesta av oss kan läsa och skriva. I en muntlig tradition har ett muntligt avtal lika stort värde som ett skriftligt och vi når lättare fram med en direkt muntlig kontakt. Här är relationen och den enskildas trovärdighet i gruppen till exempel genom tillhörighet till släkt eller klan viktigare än papper. Är du analfabet med rötter i en muntlig tradition kan du vara mycket kunnig och erfaren och obehindrat navigera i din kända kontext. Det är dock ett stort kliv att lära sig ett nytt språk i en skriftlig kultur – samtidigt som att lära sig att läsa och att skriva. På samma sätt är det en utmaning när du som har rötter i en skriftlig kultur ska förstå system och logik i en muntlig tradition du inte känner till. Ett exempel är hur det i Sverige ges vårdinformation på upp till 20 andra språk än svenska på vårdguiden som finns på internet www.1177.se. Intentionen är förstås bra: För att skapa bättre bemötande i vården speciellt i frågor som rör tabun, till exempel runt kvinnors hälsa kan vi tillgå informationen anonymt på vårt eget språk. Men för personer som inte är vana vid att ta till sig skriftlig information, känner till internet eller ens äger en dator eller som är analfabeter kan just mediet – skriftlig information på en internetsida - bli en barriär för att ta till sig de viktiga kunskaperna. Då är det personliga mötet mycket mer effektivt. Det får inte glömmas bort just när det rör sig om att få fram viktig information i interkulturella möten. </a:t>
            </a:r>
          </a:p>
          <a:p>
            <a:endParaRPr lang="sv-SE" sz="1200" kern="1200">
              <a:solidFill>
                <a:schemeClr val="tx1"/>
              </a:solidFill>
              <a:effectLst/>
              <a:latin typeface="+mn-lt"/>
              <a:ea typeface="+mn-ea"/>
              <a:cs typeface="+mn-cs"/>
            </a:endParaRPr>
          </a:p>
          <a:p>
            <a:endParaRPr lang="sv-SE"/>
          </a:p>
        </p:txBody>
      </p:sp>
      <p:sp>
        <p:nvSpPr>
          <p:cNvPr id="4" name="Platshållare för bildnummer 3"/>
          <p:cNvSpPr>
            <a:spLocks noGrp="1"/>
          </p:cNvSpPr>
          <p:nvPr>
            <p:ph type="sldNum" sz="quarter" idx="5"/>
          </p:nvPr>
        </p:nvSpPr>
        <p:spPr/>
        <p:txBody>
          <a:bodyPr/>
          <a:lstStyle/>
          <a:p>
            <a:fld id="{D8EACBA6-4BC4-8C4B-8B80-521ED97F460C}" type="slidenum">
              <a:rPr lang="sv-SE" smtClean="0"/>
              <a:t>37</a:t>
            </a:fld>
            <a:endParaRPr lang="sv-SE"/>
          </a:p>
        </p:txBody>
      </p:sp>
    </p:spTree>
    <p:extLst>
      <p:ext uri="{BB962C8B-B14F-4D97-AF65-F5344CB8AC3E}">
        <p14:creationId xmlns:p14="http://schemas.microsoft.com/office/powerpoint/2010/main" val="8205838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Okej, nu ska vi tillbaka till vår fiktiva arbetsplats igen, förra gången fick ni kolla på </a:t>
            </a:r>
            <a:r>
              <a:rPr lang="sv-SE" dirty="0" err="1"/>
              <a:t>CVn</a:t>
            </a:r>
            <a:r>
              <a:rPr lang="sv-SE" dirty="0"/>
              <a:t>, nu har chefen anställt en av de sökande, Muhammed.</a:t>
            </a:r>
          </a:p>
          <a:p>
            <a:r>
              <a:rPr lang="sv-SE" dirty="0"/>
              <a:t>Muhammed anställdes av den nya kvinnliga chefen på bokstavsverket.  Nu kommer ni få ett </a:t>
            </a:r>
            <a:r>
              <a:rPr lang="sv-SE" dirty="0" err="1"/>
              <a:t>case</a:t>
            </a:r>
            <a:r>
              <a:rPr lang="sv-SE" dirty="0"/>
              <a:t> när det har uppstått en liten konflikt mellan Chefen och Muhammed.</a:t>
            </a:r>
          </a:p>
          <a:p>
            <a:endParaRPr lang="sv-SE" dirty="0"/>
          </a:p>
          <a:p>
            <a:endParaRPr lang="sv-SE"/>
          </a:p>
          <a:p>
            <a:r>
              <a:rPr lang="sv-SE"/>
              <a:t>Fallbeskrivning</a:t>
            </a:r>
            <a:r>
              <a:rPr lang="sv-SE" dirty="0"/>
              <a:t>. Muhammed anställdes av den nya kvinnliga chefen på bokstavsverket. Hennes syfte var att öka mångfalden på arbetsplatsen. De är 15 anställda. Det råder kvantitativ jämställdhet men det finns bara vita heterosexuella anställda, så vitt chefen vet…. Vi vet ju att Elin lever i ett samkönat förhållande</a:t>
            </a:r>
          </a:p>
          <a:p>
            <a:endParaRPr lang="sv-SE" dirty="0"/>
          </a:p>
          <a:p>
            <a:r>
              <a:rPr lang="sv-SE" dirty="0"/>
              <a:t>Det har varit en utmaning med Muhammed. Han är duktig, det råder inga tvivel om det. Men han har problem med att bli beordrad att göra arbetsuppgifter av en kvinna tänker chefen. Muhammed uttrycker inte detta direkt men chefen blir osäker på hans kroppsspråk. Muhammed säger att han ska göra en uppgift men sedan har han ändå inte gjort den när de ska gå igenom den. Chefen tycker att hon är tydlig och bemödar sig verkligen om detta, men Muhammed tittar ofta bort när hon pratar med honom och hon tycker inte att hon får kontakt. Muhammed förstår inte varför inte chefen fattar att han inte har möjlighet att hinna med sitt jobb, hon är ju chef, hon vet ju hur mycket han har att göra. Muhammed blir förbryllad av den svenska chefen och vet inte om hon är arg eller inte för hon har inget kroppsspråk, lindar in allt och pratar lågmält.  </a:t>
            </a:r>
          </a:p>
          <a:p>
            <a:endParaRPr lang="sv-SE" dirty="0"/>
          </a:p>
          <a:p>
            <a:r>
              <a:rPr lang="sv-SE" dirty="0"/>
              <a:t>Göra ordning ett lättöverskådligt material med sätt att kommunicera, typ som korten med beskrivningar ws3</a:t>
            </a:r>
          </a:p>
          <a:p>
            <a:endParaRPr lang="sv-SE" dirty="0"/>
          </a:p>
          <a:p>
            <a:r>
              <a:rPr lang="sv-SE" dirty="0"/>
              <a:t>Hur kommunicerar chefen respektive Muhammed?  </a:t>
            </a:r>
          </a:p>
          <a:p>
            <a:r>
              <a:rPr lang="sv-SE" dirty="0"/>
              <a:t>Hur ska chefen tackla denna situation?’ Hur ska hon kunna kommunicera med Muhammed på ett bättre sätt?</a:t>
            </a:r>
          </a:p>
          <a:p>
            <a:r>
              <a:rPr lang="sv-SE" dirty="0"/>
              <a:t>Hur ska arbetsgruppen förhålla sig? </a:t>
            </a:r>
          </a:p>
          <a:p>
            <a:r>
              <a:rPr lang="sv-SE" dirty="0"/>
              <a:t>’Hur hade ni gjort om detta varit i er arbetsgrupp? </a:t>
            </a:r>
          </a:p>
          <a:p>
            <a:endParaRPr lang="sv-SE" dirty="0"/>
          </a:p>
        </p:txBody>
      </p:sp>
      <p:sp>
        <p:nvSpPr>
          <p:cNvPr id="4" name="Platshållare för bildnummer 3"/>
          <p:cNvSpPr>
            <a:spLocks noGrp="1"/>
          </p:cNvSpPr>
          <p:nvPr>
            <p:ph type="sldNum" sz="quarter" idx="5"/>
          </p:nvPr>
        </p:nvSpPr>
        <p:spPr/>
        <p:txBody>
          <a:bodyPr/>
          <a:lstStyle/>
          <a:p>
            <a:fld id="{D8EACBA6-4BC4-8C4B-8B80-521ED97F460C}" type="slidenum">
              <a:rPr lang="sv-SE" smtClean="0"/>
              <a:t>38</a:t>
            </a:fld>
            <a:endParaRPr lang="sv-SE"/>
          </a:p>
        </p:txBody>
      </p:sp>
    </p:spTree>
    <p:extLst>
      <p:ext uri="{BB962C8B-B14F-4D97-AF65-F5344CB8AC3E}">
        <p14:creationId xmlns:p14="http://schemas.microsoft.com/office/powerpoint/2010/main" val="26958071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dirty="0">
              <a:solidFill>
                <a:srgbClr val="C00000"/>
              </a:solidFill>
            </a:endParaRPr>
          </a:p>
        </p:txBody>
      </p:sp>
      <p:sp>
        <p:nvSpPr>
          <p:cNvPr id="4" name="Platshållare för bildnummer 3"/>
          <p:cNvSpPr>
            <a:spLocks noGrp="1"/>
          </p:cNvSpPr>
          <p:nvPr>
            <p:ph type="sldNum" sz="quarter" idx="5"/>
          </p:nvPr>
        </p:nvSpPr>
        <p:spPr/>
        <p:txBody>
          <a:bodyPr/>
          <a:lstStyle/>
          <a:p>
            <a:fld id="{D8EACBA6-4BC4-8C4B-8B80-521ED97F460C}" type="slidenum">
              <a:rPr lang="sv-SE" smtClean="0"/>
              <a:t>39</a:t>
            </a:fld>
            <a:endParaRPr lang="sv-SE"/>
          </a:p>
        </p:txBody>
      </p:sp>
    </p:spTree>
    <p:extLst>
      <p:ext uri="{BB962C8B-B14F-4D97-AF65-F5344CB8AC3E}">
        <p14:creationId xmlns:p14="http://schemas.microsoft.com/office/powerpoint/2010/main" val="17367241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dirty="0"/>
          </a:p>
        </p:txBody>
      </p:sp>
      <p:sp>
        <p:nvSpPr>
          <p:cNvPr id="4" name="Platshållare för bildnummer 3"/>
          <p:cNvSpPr>
            <a:spLocks noGrp="1"/>
          </p:cNvSpPr>
          <p:nvPr>
            <p:ph type="sldNum" sz="quarter" idx="5"/>
          </p:nvPr>
        </p:nvSpPr>
        <p:spPr/>
        <p:txBody>
          <a:bodyPr/>
          <a:lstStyle/>
          <a:p>
            <a:fld id="{D8EACBA6-4BC4-8C4B-8B80-521ED97F460C}" type="slidenum">
              <a:rPr lang="sv-SE" smtClean="0"/>
              <a:t>40</a:t>
            </a:fld>
            <a:endParaRPr lang="sv-SE"/>
          </a:p>
        </p:txBody>
      </p:sp>
    </p:spTree>
    <p:extLst>
      <p:ext uri="{BB962C8B-B14F-4D97-AF65-F5344CB8AC3E}">
        <p14:creationId xmlns:p14="http://schemas.microsoft.com/office/powerpoint/2010/main" val="4293644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ta fram bild från förra gången. Ska något läggas till, tas bort eller ändras?  Corona – tänk på varandras och min arbetsmiljö!</a:t>
            </a:r>
            <a:endParaRPr lang="sv-SE" b="1" dirty="0"/>
          </a:p>
        </p:txBody>
      </p:sp>
      <p:sp>
        <p:nvSpPr>
          <p:cNvPr id="4" name="Platshållare för bildnummer 3"/>
          <p:cNvSpPr>
            <a:spLocks noGrp="1"/>
          </p:cNvSpPr>
          <p:nvPr>
            <p:ph type="sldNum" sz="quarter" idx="5"/>
          </p:nvPr>
        </p:nvSpPr>
        <p:spPr/>
        <p:txBody>
          <a:bodyPr/>
          <a:lstStyle/>
          <a:p>
            <a:fld id="{D8EACBA6-4BC4-8C4B-8B80-521ED97F460C}" type="slidenum">
              <a:rPr lang="sv-SE" smtClean="0"/>
              <a:t>5</a:t>
            </a:fld>
            <a:endParaRPr lang="sv-SE"/>
          </a:p>
        </p:txBody>
      </p:sp>
    </p:spTree>
    <p:extLst>
      <p:ext uri="{BB962C8B-B14F-4D97-AF65-F5344CB8AC3E}">
        <p14:creationId xmlns:p14="http://schemas.microsoft.com/office/powerpoint/2010/main" val="1293693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endParaRPr lang="sv-SE" b="1" dirty="0"/>
          </a:p>
          <a:p>
            <a:endParaRPr lang="sv-SE" b="1" dirty="0"/>
          </a:p>
        </p:txBody>
      </p:sp>
      <p:sp>
        <p:nvSpPr>
          <p:cNvPr id="4" name="Platshållare för bildnummer 3"/>
          <p:cNvSpPr>
            <a:spLocks noGrp="1"/>
          </p:cNvSpPr>
          <p:nvPr>
            <p:ph type="sldNum" sz="quarter" idx="5"/>
          </p:nvPr>
        </p:nvSpPr>
        <p:spPr/>
        <p:txBody>
          <a:bodyPr/>
          <a:lstStyle/>
          <a:p>
            <a:fld id="{D8EACBA6-4BC4-8C4B-8B80-521ED97F460C}" type="slidenum">
              <a:rPr lang="sv-SE" smtClean="0"/>
              <a:t>41</a:t>
            </a:fld>
            <a:endParaRPr lang="sv-SE"/>
          </a:p>
        </p:txBody>
      </p:sp>
    </p:spTree>
    <p:extLst>
      <p:ext uri="{BB962C8B-B14F-4D97-AF65-F5344CB8AC3E}">
        <p14:creationId xmlns:p14="http://schemas.microsoft.com/office/powerpoint/2010/main" val="36234086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8EACBA6-4BC4-8C4B-8B80-521ED97F460C}" type="slidenum">
              <a:rPr lang="sv-SE" smtClean="0"/>
              <a:t>42</a:t>
            </a:fld>
            <a:endParaRPr lang="sv-SE"/>
          </a:p>
        </p:txBody>
      </p:sp>
    </p:spTree>
    <p:extLst>
      <p:ext uri="{BB962C8B-B14F-4D97-AF65-F5344CB8AC3E}">
        <p14:creationId xmlns:p14="http://schemas.microsoft.com/office/powerpoint/2010/main" val="1844570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Nu är vi lite mer än halvvägs, Förra ämnet var diskriminering – idag blir ämnet kultur o kommunikation men vi ska börja med att blicka tillbaka och reflektera lite..</a:t>
            </a:r>
          </a:p>
        </p:txBody>
      </p:sp>
      <p:sp>
        <p:nvSpPr>
          <p:cNvPr id="4" name="Platshållare för bildnummer 3"/>
          <p:cNvSpPr>
            <a:spLocks noGrp="1"/>
          </p:cNvSpPr>
          <p:nvPr>
            <p:ph type="sldNum" sz="quarter" idx="5"/>
          </p:nvPr>
        </p:nvSpPr>
        <p:spPr/>
        <p:txBody>
          <a:bodyPr/>
          <a:lstStyle/>
          <a:p>
            <a:fld id="{D8EACBA6-4BC4-8C4B-8B80-521ED97F460C}" type="slidenum">
              <a:rPr lang="sv-SE" smtClean="0"/>
              <a:t>6</a:t>
            </a:fld>
            <a:endParaRPr lang="sv-SE"/>
          </a:p>
        </p:txBody>
      </p:sp>
    </p:spTree>
    <p:extLst>
      <p:ext uri="{BB962C8B-B14F-4D97-AF65-F5344CB8AC3E}">
        <p14:creationId xmlns:p14="http://schemas.microsoft.com/office/powerpoint/2010/main" val="4006284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Har ni tänkt något mer på diskriminering sedan sist?</a:t>
            </a:r>
          </a:p>
          <a:p>
            <a:r>
              <a:rPr lang="sv-SE" b="0" dirty="0"/>
              <a:t>Det var lite </a:t>
            </a:r>
            <a:r>
              <a:rPr lang="sv-SE" b="0" dirty="0" err="1"/>
              <a:t>trixigt</a:t>
            </a:r>
            <a:r>
              <a:rPr lang="sv-SE" b="0" dirty="0"/>
              <a:t>, det är </a:t>
            </a:r>
            <a:r>
              <a:rPr lang="sv-SE" b="0" dirty="0" err="1"/>
              <a:t>diskriminiering</a:t>
            </a:r>
            <a:r>
              <a:rPr lang="sv-SE" b="0" dirty="0"/>
              <a:t> om det är inom ett av angivna samhällsområden, en kränkning och en av diskrimineringsgrunderna. ni gjorde fyra hörn övningar och en idétävling när ni kom på egna idéer..</a:t>
            </a:r>
          </a:p>
          <a:p>
            <a:endParaRPr lang="sv-SE" b="1" dirty="0"/>
          </a:p>
        </p:txBody>
      </p:sp>
      <p:sp>
        <p:nvSpPr>
          <p:cNvPr id="4" name="Platshållare för bildnummer 3"/>
          <p:cNvSpPr>
            <a:spLocks noGrp="1"/>
          </p:cNvSpPr>
          <p:nvPr>
            <p:ph type="sldNum" sz="quarter" idx="5"/>
          </p:nvPr>
        </p:nvSpPr>
        <p:spPr/>
        <p:txBody>
          <a:bodyPr/>
          <a:lstStyle/>
          <a:p>
            <a:fld id="{D8EACBA6-4BC4-8C4B-8B80-521ED97F460C}" type="slidenum">
              <a:rPr lang="sv-SE" smtClean="0"/>
              <a:t>7</a:t>
            </a:fld>
            <a:endParaRPr lang="sv-SE"/>
          </a:p>
        </p:txBody>
      </p:sp>
    </p:spTree>
    <p:extLst>
      <p:ext uri="{BB962C8B-B14F-4D97-AF65-F5344CB8AC3E}">
        <p14:creationId xmlns:p14="http://schemas.microsoft.com/office/powerpoint/2010/main" val="925479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dirty="0"/>
          </a:p>
        </p:txBody>
      </p:sp>
      <p:sp>
        <p:nvSpPr>
          <p:cNvPr id="4" name="Platshållare för bildnummer 3"/>
          <p:cNvSpPr>
            <a:spLocks noGrp="1"/>
          </p:cNvSpPr>
          <p:nvPr>
            <p:ph type="sldNum" sz="quarter" idx="5"/>
          </p:nvPr>
        </p:nvSpPr>
        <p:spPr/>
        <p:txBody>
          <a:bodyPr/>
          <a:lstStyle/>
          <a:p>
            <a:fld id="{D8EACBA6-4BC4-8C4B-8B80-521ED97F460C}" type="slidenum">
              <a:rPr lang="sv-SE" smtClean="0"/>
              <a:t>8</a:t>
            </a:fld>
            <a:endParaRPr lang="sv-SE"/>
          </a:p>
        </p:txBody>
      </p:sp>
    </p:spTree>
    <p:extLst>
      <p:ext uri="{BB962C8B-B14F-4D97-AF65-F5344CB8AC3E}">
        <p14:creationId xmlns:p14="http://schemas.microsoft.com/office/powerpoint/2010/main" val="3938003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Okej – vi ska börja dagen med kultur – vad är egentligen kultur? </a:t>
            </a:r>
          </a:p>
          <a:p>
            <a:endParaRPr lang="sv-SE" dirty="0"/>
          </a:p>
          <a:p>
            <a:r>
              <a:rPr lang="sv-SE" dirty="0" err="1"/>
              <a:t>https</a:t>
            </a:r>
            <a:r>
              <a:rPr lang="sv-SE" dirty="0"/>
              <a:t>://</a:t>
            </a:r>
            <a:r>
              <a:rPr lang="sv-SE" dirty="0" err="1"/>
              <a:t>www.youtube.com</a:t>
            </a:r>
            <a:r>
              <a:rPr lang="sv-SE" dirty="0"/>
              <a:t>/</a:t>
            </a:r>
            <a:r>
              <a:rPr lang="sv-SE" dirty="0" err="1"/>
              <a:t>watch?v</a:t>
            </a:r>
            <a:r>
              <a:rPr lang="sv-SE" dirty="0"/>
              <a:t>=djFx6j0E9rU </a:t>
            </a: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D8EACBA6-4BC4-8C4B-8B80-521ED97F460C}" type="slidenum">
              <a:rPr lang="sv-SE" smtClean="0"/>
              <a:t>9</a:t>
            </a:fld>
            <a:endParaRPr lang="sv-SE"/>
          </a:p>
        </p:txBody>
      </p:sp>
    </p:spTree>
    <p:extLst>
      <p:ext uri="{BB962C8B-B14F-4D97-AF65-F5344CB8AC3E}">
        <p14:creationId xmlns:p14="http://schemas.microsoft.com/office/powerpoint/2010/main" val="2068646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90000"/>
              </a:lnSpc>
            </a:pPr>
            <a:r>
              <a:rPr lang="sv-SE" cap="none" dirty="0">
                <a:effectLst/>
                <a:latin typeface="Calibri" panose="020F0502020204030204" pitchFamily="34" charset="0"/>
                <a:cs typeface="Calibri" panose="020F0502020204030204" pitchFamily="34" charset="0"/>
              </a:rPr>
              <a:t>Diskutera filmen i grupper, ca 4 per/grupp – vad är era tankar – vad är kultur?</a:t>
            </a:r>
          </a:p>
          <a:p>
            <a:pPr>
              <a:lnSpc>
                <a:spcPct val="90000"/>
              </a:lnSpc>
            </a:pPr>
            <a:endParaRPr lang="sv-SE" cap="none" dirty="0">
              <a:effectLst/>
              <a:latin typeface="Calibri" panose="020F0502020204030204" pitchFamily="34" charset="0"/>
              <a:cs typeface="Calibri" panose="020F0502020204030204" pitchFamily="34" charset="0"/>
            </a:endParaRPr>
          </a:p>
          <a:p>
            <a:pPr>
              <a:lnSpc>
                <a:spcPct val="90000"/>
              </a:lnSpc>
            </a:pPr>
            <a:endParaRPr lang="sv-SE" cap="none" dirty="0">
              <a:effectLst/>
              <a:latin typeface="Calibri" panose="020F0502020204030204" pitchFamily="34" charset="0"/>
              <a:cs typeface="Calibri" panose="020F0502020204030204" pitchFamily="34" charset="0"/>
            </a:endParaRPr>
          </a:p>
          <a:p>
            <a:pPr>
              <a:lnSpc>
                <a:spcPct val="90000"/>
              </a:lnSpc>
            </a:pPr>
            <a:r>
              <a:rPr lang="sv-SE" cap="none" dirty="0">
                <a:effectLst/>
                <a:latin typeface="Calibri" panose="020F0502020204030204" pitchFamily="34" charset="0"/>
                <a:cs typeface="Calibri" panose="020F0502020204030204" pitchFamily="34" charset="0"/>
              </a:rPr>
              <a:t>Nycklar från filmen:</a:t>
            </a:r>
          </a:p>
          <a:p>
            <a:pPr>
              <a:lnSpc>
                <a:spcPct val="90000"/>
              </a:lnSpc>
            </a:pPr>
            <a:r>
              <a:rPr lang="sv-SE" cap="none" dirty="0">
                <a:effectLst/>
                <a:latin typeface="Calibri" panose="020F0502020204030204" pitchFamily="34" charset="0"/>
                <a:cs typeface="Calibri" panose="020F0502020204030204" pitchFamily="34" charset="0"/>
              </a:rPr>
              <a:t>Socialt överförda levnadsmönster hos en grupp individer.</a:t>
            </a:r>
          </a:p>
          <a:p>
            <a:pPr>
              <a:lnSpc>
                <a:spcPct val="90000"/>
              </a:lnSpc>
            </a:pPr>
            <a:endParaRPr lang="sv-SE" cap="none" dirty="0">
              <a:latin typeface="Calibri" panose="020F0502020204030204" pitchFamily="34" charset="0"/>
              <a:cs typeface="Calibri" panose="020F0502020204030204" pitchFamily="34" charset="0"/>
            </a:endParaRPr>
          </a:p>
          <a:p>
            <a:pPr>
              <a:lnSpc>
                <a:spcPct val="90000"/>
              </a:lnSpc>
            </a:pPr>
            <a:r>
              <a:rPr lang="sv-SE" cap="none" dirty="0">
                <a:latin typeface="Calibri" panose="020F0502020204030204" pitchFamily="34" charset="0"/>
                <a:cs typeface="Calibri" panose="020F0502020204030204" pitchFamily="34" charset="0"/>
              </a:rPr>
              <a:t>Den gemensamma världsbilden som en grupp människor delar. Präglar deras vardag och beteenden och medverkar till att skapa gemenskap, tillhörighet och identitet.</a:t>
            </a:r>
          </a:p>
          <a:p>
            <a:pPr>
              <a:lnSpc>
                <a:spcPct val="90000"/>
              </a:lnSpc>
            </a:pPr>
            <a:endParaRPr lang="sv-SE" cap="none" dirty="0">
              <a:latin typeface="Calibri" panose="020F0502020204030204" pitchFamily="34" charset="0"/>
              <a:cs typeface="Calibri" panose="020F0502020204030204" pitchFamily="34" charset="0"/>
            </a:endParaRPr>
          </a:p>
          <a:p>
            <a:pPr>
              <a:lnSpc>
                <a:spcPct val="90000"/>
              </a:lnSpc>
            </a:pPr>
            <a:r>
              <a:rPr lang="sv-SE" cap="none" dirty="0">
                <a:latin typeface="Calibri" panose="020F0502020204030204" pitchFamily="34" charset="0"/>
                <a:cs typeface="Calibri" panose="020F0502020204030204" pitchFamily="34" charset="0"/>
              </a:rPr>
              <a:t>Behöver inte vara ett land/geografiska gränser.</a:t>
            </a:r>
          </a:p>
          <a:p>
            <a:pPr>
              <a:lnSpc>
                <a:spcPct val="90000"/>
              </a:lnSpc>
            </a:pPr>
            <a:endParaRPr lang="sv-SE" cap="none" dirty="0">
              <a:latin typeface="Calibri" panose="020F0502020204030204" pitchFamily="34" charset="0"/>
              <a:cs typeface="Calibri" panose="020F0502020204030204" pitchFamily="34" charset="0"/>
            </a:endParaRPr>
          </a:p>
          <a:p>
            <a:pPr>
              <a:lnSpc>
                <a:spcPct val="90000"/>
              </a:lnSpc>
            </a:pPr>
            <a:r>
              <a:rPr lang="sv-SE" cap="none" dirty="0">
                <a:latin typeface="Calibri" panose="020F0502020204030204" pitchFamily="34" charset="0"/>
                <a:cs typeface="Calibri" panose="020F0502020204030204" pitchFamily="34" charset="0"/>
              </a:rPr>
              <a:t>Påverkan av uppväxt, erfarenheter, de människor, sammanhang och samhällen vi har vistats i.</a:t>
            </a:r>
          </a:p>
          <a:p>
            <a:pPr>
              <a:lnSpc>
                <a:spcPct val="90000"/>
              </a:lnSpc>
            </a:pPr>
            <a:endParaRPr lang="sv-SE" cap="none" dirty="0">
              <a:latin typeface="Calibri" panose="020F0502020204030204" pitchFamily="34" charset="0"/>
              <a:cs typeface="Calibri" panose="020F0502020204030204" pitchFamily="34" charset="0"/>
            </a:endParaRPr>
          </a:p>
          <a:p>
            <a:pPr>
              <a:lnSpc>
                <a:spcPct val="90000"/>
              </a:lnSpc>
            </a:pPr>
            <a:r>
              <a:rPr lang="sv-SE" cap="none" dirty="0">
                <a:latin typeface="Calibri" panose="020F0502020204030204" pitchFamily="34" charset="0"/>
                <a:cs typeface="Calibri" panose="020F0502020204030204" pitchFamily="34" charset="0"/>
              </a:rPr>
              <a:t>Vår kultur och vårt kulturella beteende kan ändras. En person kan tillhöra flera kulturer.</a:t>
            </a:r>
          </a:p>
          <a:p>
            <a:pPr>
              <a:lnSpc>
                <a:spcPct val="90000"/>
              </a:lnSpc>
            </a:pPr>
            <a:endParaRPr lang="sv-SE" cap="none" dirty="0">
              <a:latin typeface="Calibri" panose="020F0502020204030204" pitchFamily="34" charset="0"/>
              <a:cs typeface="Calibri" panose="020F0502020204030204" pitchFamily="34" charset="0"/>
            </a:endParaRPr>
          </a:p>
          <a:p>
            <a:pPr>
              <a:lnSpc>
                <a:spcPct val="90000"/>
              </a:lnSpc>
            </a:pPr>
            <a:r>
              <a:rPr lang="sv-SE" cap="none" dirty="0">
                <a:latin typeface="Calibri" panose="020F0502020204030204" pitchFamily="34" charset="0"/>
                <a:cs typeface="Calibri" panose="020F0502020204030204" pitchFamily="34" charset="0"/>
              </a:rPr>
              <a:t>Unika individer, ålder, generationer, kön, profession, social status, arbetsplats.</a:t>
            </a:r>
          </a:p>
          <a:p>
            <a:endParaRPr lang="sv-SE" dirty="0"/>
          </a:p>
        </p:txBody>
      </p:sp>
      <p:sp>
        <p:nvSpPr>
          <p:cNvPr id="4" name="Platshållare för bildnummer 3"/>
          <p:cNvSpPr>
            <a:spLocks noGrp="1"/>
          </p:cNvSpPr>
          <p:nvPr>
            <p:ph type="sldNum" sz="quarter" idx="5"/>
          </p:nvPr>
        </p:nvSpPr>
        <p:spPr/>
        <p:txBody>
          <a:bodyPr/>
          <a:lstStyle/>
          <a:p>
            <a:fld id="{D8EACBA6-4BC4-8C4B-8B80-521ED97F460C}" type="slidenum">
              <a:rPr lang="sv-SE" smtClean="0"/>
              <a:t>10</a:t>
            </a:fld>
            <a:endParaRPr lang="sv-SE"/>
          </a:p>
        </p:txBody>
      </p:sp>
    </p:spTree>
    <p:extLst>
      <p:ext uri="{BB962C8B-B14F-4D97-AF65-F5344CB8AC3E}">
        <p14:creationId xmlns:p14="http://schemas.microsoft.com/office/powerpoint/2010/main" val="838513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4151EA-50F2-0A48-AD29-15E49FFF055E}" type="datetimeFigureOut">
              <a:rPr lang="sv-SE" smtClean="0"/>
              <a:t>2021-05-14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7E9D0045-A31B-8A46-BC2A-3DEB09C33470}" type="slidenum">
              <a:rPr lang="sv-SE" smtClean="0"/>
              <a:t>‹#›</a:t>
            </a:fld>
            <a:endParaRPr lang="sv-SE"/>
          </a:p>
        </p:txBody>
      </p:sp>
    </p:spTree>
    <p:extLst>
      <p:ext uri="{BB962C8B-B14F-4D97-AF65-F5344CB8AC3E}">
        <p14:creationId xmlns:p14="http://schemas.microsoft.com/office/powerpoint/2010/main" val="3941533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4151EA-50F2-0A48-AD29-15E49FFF055E}" type="datetimeFigureOut">
              <a:rPr lang="sv-SE" smtClean="0"/>
              <a:t>2021-05-14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7E9D0045-A31B-8A46-BC2A-3DEB09C33470}" type="slidenum">
              <a:rPr lang="sv-SE" smtClean="0"/>
              <a:t>‹#›</a:t>
            </a:fld>
            <a:endParaRPr lang="sv-SE"/>
          </a:p>
        </p:txBody>
      </p:sp>
    </p:spTree>
    <p:extLst>
      <p:ext uri="{BB962C8B-B14F-4D97-AF65-F5344CB8AC3E}">
        <p14:creationId xmlns:p14="http://schemas.microsoft.com/office/powerpoint/2010/main" val="1788841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4151EA-50F2-0A48-AD29-15E49FFF055E}" type="datetimeFigureOut">
              <a:rPr lang="sv-SE" smtClean="0"/>
              <a:t>2021-05-14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7E9D0045-A31B-8A46-BC2A-3DEB09C33470}" type="slidenum">
              <a:rPr lang="sv-SE" smtClean="0"/>
              <a:t>‹#›</a:t>
            </a:fld>
            <a:endParaRPr lang="sv-SE"/>
          </a:p>
        </p:txBody>
      </p:sp>
    </p:spTree>
    <p:extLst>
      <p:ext uri="{BB962C8B-B14F-4D97-AF65-F5344CB8AC3E}">
        <p14:creationId xmlns:p14="http://schemas.microsoft.com/office/powerpoint/2010/main" val="584059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4151EA-50F2-0A48-AD29-15E49FFF055E}" type="datetimeFigureOut">
              <a:rPr lang="sv-SE" smtClean="0"/>
              <a:t>2021-05-14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7E9D0045-A31B-8A46-BC2A-3DEB09C33470}" type="slidenum">
              <a:rPr lang="sv-SE" smtClean="0"/>
              <a:t>‹#›</a:t>
            </a:fld>
            <a:endParaRPr lang="sv-SE"/>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53461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4151EA-50F2-0A48-AD29-15E49FFF055E}" type="datetimeFigureOut">
              <a:rPr lang="sv-SE" smtClean="0"/>
              <a:t>2021-05-14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7E9D0045-A31B-8A46-BC2A-3DEB09C33470}" type="slidenum">
              <a:rPr lang="sv-SE" smtClean="0"/>
              <a:t>‹#›</a:t>
            </a:fld>
            <a:endParaRPr lang="sv-SE"/>
          </a:p>
        </p:txBody>
      </p:sp>
    </p:spTree>
    <p:extLst>
      <p:ext uri="{BB962C8B-B14F-4D97-AF65-F5344CB8AC3E}">
        <p14:creationId xmlns:p14="http://schemas.microsoft.com/office/powerpoint/2010/main" val="1468819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D4151EA-50F2-0A48-AD29-15E49FFF055E}" type="datetimeFigureOut">
              <a:rPr lang="sv-SE" smtClean="0"/>
              <a:t>2021-05-14</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7E9D0045-A31B-8A46-BC2A-3DEB09C33470}" type="slidenum">
              <a:rPr lang="sv-SE" smtClean="0"/>
              <a:t>‹#›</a:t>
            </a:fld>
            <a:endParaRPr lang="sv-SE"/>
          </a:p>
        </p:txBody>
      </p:sp>
    </p:spTree>
    <p:extLst>
      <p:ext uri="{BB962C8B-B14F-4D97-AF65-F5344CB8AC3E}">
        <p14:creationId xmlns:p14="http://schemas.microsoft.com/office/powerpoint/2010/main" val="1407084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D4151EA-50F2-0A48-AD29-15E49FFF055E}" type="datetimeFigureOut">
              <a:rPr lang="sv-SE" smtClean="0"/>
              <a:t>2021-05-14</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7E9D0045-A31B-8A46-BC2A-3DEB09C33470}" type="slidenum">
              <a:rPr lang="sv-SE" smtClean="0"/>
              <a:t>‹#›</a:t>
            </a:fld>
            <a:endParaRPr lang="sv-SE"/>
          </a:p>
        </p:txBody>
      </p:sp>
    </p:spTree>
    <p:extLst>
      <p:ext uri="{BB962C8B-B14F-4D97-AF65-F5344CB8AC3E}">
        <p14:creationId xmlns:p14="http://schemas.microsoft.com/office/powerpoint/2010/main" val="2925210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4151EA-50F2-0A48-AD29-15E49FFF055E}" type="datetimeFigureOut">
              <a:rPr lang="sv-SE" smtClean="0"/>
              <a:t>2021-05-14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7E9D0045-A31B-8A46-BC2A-3DEB09C33470}" type="slidenum">
              <a:rPr lang="sv-SE" smtClean="0"/>
              <a:t>‹#›</a:t>
            </a:fld>
            <a:endParaRPr lang="sv-SE"/>
          </a:p>
        </p:txBody>
      </p:sp>
    </p:spTree>
    <p:extLst>
      <p:ext uri="{BB962C8B-B14F-4D97-AF65-F5344CB8AC3E}">
        <p14:creationId xmlns:p14="http://schemas.microsoft.com/office/powerpoint/2010/main" val="1016180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4151EA-50F2-0A48-AD29-15E49FFF055E}" type="datetimeFigureOut">
              <a:rPr lang="sv-SE" smtClean="0"/>
              <a:t>2021-05-14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7E9D0045-A31B-8A46-BC2A-3DEB09C33470}" type="slidenum">
              <a:rPr lang="sv-SE" smtClean="0"/>
              <a:t>‹#›</a:t>
            </a:fld>
            <a:endParaRPr lang="sv-SE"/>
          </a:p>
        </p:txBody>
      </p:sp>
    </p:spTree>
    <p:extLst>
      <p:ext uri="{BB962C8B-B14F-4D97-AF65-F5344CB8AC3E}">
        <p14:creationId xmlns:p14="http://schemas.microsoft.com/office/powerpoint/2010/main" val="2014703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nchor="ct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AD4151EA-50F2-0A48-AD29-15E49FFF055E}" type="datetimeFigureOut">
              <a:rPr lang="sv-SE" smtClean="0"/>
              <a:t>2021-05-14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7E9D0045-A31B-8A46-BC2A-3DEB09C33470}" type="slidenum">
              <a:rPr lang="sv-SE" smtClean="0"/>
              <a:t>‹#›</a:t>
            </a:fld>
            <a:endParaRPr lang="sv-SE"/>
          </a:p>
        </p:txBody>
      </p:sp>
    </p:spTree>
    <p:extLst>
      <p:ext uri="{BB962C8B-B14F-4D97-AF65-F5344CB8AC3E}">
        <p14:creationId xmlns:p14="http://schemas.microsoft.com/office/powerpoint/2010/main" val="1451903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4151EA-50F2-0A48-AD29-15E49FFF055E}" type="datetimeFigureOut">
              <a:rPr lang="sv-SE" smtClean="0"/>
              <a:t>2021-05-14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7E9D0045-A31B-8A46-BC2A-3DEB09C33470}" type="slidenum">
              <a:rPr lang="sv-SE" smtClean="0"/>
              <a:t>‹#›</a:t>
            </a:fld>
            <a:endParaRPr lang="sv-SE"/>
          </a:p>
        </p:txBody>
      </p:sp>
    </p:spTree>
    <p:extLst>
      <p:ext uri="{BB962C8B-B14F-4D97-AF65-F5344CB8AC3E}">
        <p14:creationId xmlns:p14="http://schemas.microsoft.com/office/powerpoint/2010/main" val="2227269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tx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4151EA-50F2-0A48-AD29-15E49FFF055E}" type="datetimeFigureOut">
              <a:rPr lang="sv-SE" smtClean="0"/>
              <a:t>2021-05-14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7E9D0045-A31B-8A46-BC2A-3DEB09C33470}" type="slidenum">
              <a:rPr lang="sv-SE" smtClean="0"/>
              <a:t>‹#›</a:t>
            </a:fld>
            <a:endParaRPr lang="sv-SE"/>
          </a:p>
        </p:txBody>
      </p:sp>
    </p:spTree>
    <p:extLst>
      <p:ext uri="{BB962C8B-B14F-4D97-AF65-F5344CB8AC3E}">
        <p14:creationId xmlns:p14="http://schemas.microsoft.com/office/powerpoint/2010/main" val="1439030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4151EA-50F2-0A48-AD29-15E49FFF055E}" type="datetimeFigureOut">
              <a:rPr lang="sv-SE" smtClean="0"/>
              <a:t>2021-05-14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7E9D0045-A31B-8A46-BC2A-3DEB09C33470}" type="slidenum">
              <a:rPr lang="sv-SE" smtClean="0"/>
              <a:t>‹#›</a:t>
            </a:fld>
            <a:endParaRPr lang="sv-SE"/>
          </a:p>
        </p:txBody>
      </p:sp>
    </p:spTree>
    <p:extLst>
      <p:ext uri="{BB962C8B-B14F-4D97-AF65-F5344CB8AC3E}">
        <p14:creationId xmlns:p14="http://schemas.microsoft.com/office/powerpoint/2010/main" val="32490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4151EA-50F2-0A48-AD29-15E49FFF055E}" type="datetimeFigureOut">
              <a:rPr lang="sv-SE" smtClean="0"/>
              <a:t>2021-05-14</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7E9D0045-A31B-8A46-BC2A-3DEB09C33470}" type="slidenum">
              <a:rPr lang="sv-SE" smtClean="0"/>
              <a:t>‹#›</a:t>
            </a:fld>
            <a:endParaRPr lang="sv-SE"/>
          </a:p>
        </p:txBody>
      </p:sp>
    </p:spTree>
    <p:extLst>
      <p:ext uri="{BB962C8B-B14F-4D97-AF65-F5344CB8AC3E}">
        <p14:creationId xmlns:p14="http://schemas.microsoft.com/office/powerpoint/2010/main" val="2564243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4151EA-50F2-0A48-AD29-15E49FFF055E}" type="datetimeFigureOut">
              <a:rPr lang="sv-SE" smtClean="0"/>
              <a:t>2021-05-14</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7E9D0045-A31B-8A46-BC2A-3DEB09C33470}" type="slidenum">
              <a:rPr lang="sv-SE" smtClean="0"/>
              <a:t>‹#›</a:t>
            </a:fld>
            <a:endParaRPr lang="sv-SE"/>
          </a:p>
        </p:txBody>
      </p:sp>
    </p:spTree>
    <p:extLst>
      <p:ext uri="{BB962C8B-B14F-4D97-AF65-F5344CB8AC3E}">
        <p14:creationId xmlns:p14="http://schemas.microsoft.com/office/powerpoint/2010/main" val="1194142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AD4151EA-50F2-0A48-AD29-15E49FFF055E}" type="datetimeFigureOut">
              <a:rPr lang="sv-SE" smtClean="0"/>
              <a:t>2021-05-14</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7E9D0045-A31B-8A46-BC2A-3DEB09C33470}" type="slidenum">
              <a:rPr lang="sv-SE" smtClean="0"/>
              <a:t>‹#›</a:t>
            </a:fld>
            <a:endParaRPr lang="sv-SE"/>
          </a:p>
        </p:txBody>
      </p:sp>
    </p:spTree>
    <p:extLst>
      <p:ext uri="{BB962C8B-B14F-4D97-AF65-F5344CB8AC3E}">
        <p14:creationId xmlns:p14="http://schemas.microsoft.com/office/powerpoint/2010/main" val="4128333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4151EA-50F2-0A48-AD29-15E49FFF055E}" type="datetimeFigureOut">
              <a:rPr lang="sv-SE" smtClean="0"/>
              <a:t>2021-05-14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7E9D0045-A31B-8A46-BC2A-3DEB09C33470}" type="slidenum">
              <a:rPr lang="sv-SE" smtClean="0"/>
              <a:t>‹#›</a:t>
            </a:fld>
            <a:endParaRPr lang="sv-SE"/>
          </a:p>
        </p:txBody>
      </p:sp>
    </p:spTree>
    <p:extLst>
      <p:ext uri="{BB962C8B-B14F-4D97-AF65-F5344CB8AC3E}">
        <p14:creationId xmlns:p14="http://schemas.microsoft.com/office/powerpoint/2010/main" val="3989991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4151EA-50F2-0A48-AD29-15E49FFF055E}" type="datetimeFigureOut">
              <a:rPr lang="sv-SE" smtClean="0"/>
              <a:t>2021-05-14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7E9D0045-A31B-8A46-BC2A-3DEB09C33470}" type="slidenum">
              <a:rPr lang="sv-SE" smtClean="0"/>
              <a:t>‹#›</a:t>
            </a:fld>
            <a:endParaRPr lang="sv-SE"/>
          </a:p>
        </p:txBody>
      </p:sp>
    </p:spTree>
    <p:extLst>
      <p:ext uri="{BB962C8B-B14F-4D97-AF65-F5344CB8AC3E}">
        <p14:creationId xmlns:p14="http://schemas.microsoft.com/office/powerpoint/2010/main" val="3304116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4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AD4151EA-50F2-0A48-AD29-15E49FFF055E}" type="datetimeFigureOut">
              <a:rPr lang="sv-SE" smtClean="0"/>
              <a:t>2021-05-14</a:t>
            </a:fld>
            <a:endParaRPr lang="sv-SE"/>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sv-SE"/>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7E9D0045-A31B-8A46-BC2A-3DEB09C33470}" type="slidenum">
              <a:rPr lang="sv-SE" smtClean="0"/>
              <a:t>‹#›</a:t>
            </a:fld>
            <a:endParaRPr lang="sv-SE"/>
          </a:p>
        </p:txBody>
      </p:sp>
    </p:spTree>
    <p:extLst>
      <p:ext uri="{BB962C8B-B14F-4D97-AF65-F5344CB8AC3E}">
        <p14:creationId xmlns:p14="http://schemas.microsoft.com/office/powerpoint/2010/main" val="3229689733"/>
      </p:ext>
    </p:extLst>
  </p:cSld>
  <p:clrMap bg1="dk1" tx1="lt1" bg2="dk2" tx2="lt2" accent1="accent1" accent2="accent2" accent3="accent3" accent4="accent4" accent5="accent5" accent6="accent6" hlink="hlink" folHlink="folHlink"/>
  <p:sldLayoutIdLst>
    <p:sldLayoutId id="2147484499" r:id="rId1"/>
    <p:sldLayoutId id="2147484500" r:id="rId2"/>
    <p:sldLayoutId id="2147484501" r:id="rId3"/>
    <p:sldLayoutId id="2147484502" r:id="rId4"/>
    <p:sldLayoutId id="2147484503" r:id="rId5"/>
    <p:sldLayoutId id="2147484504" r:id="rId6"/>
    <p:sldLayoutId id="2147484505" r:id="rId7"/>
    <p:sldLayoutId id="2147484506" r:id="rId8"/>
    <p:sldLayoutId id="2147484507" r:id="rId9"/>
    <p:sldLayoutId id="2147484508" r:id="rId10"/>
    <p:sldLayoutId id="2147484509" r:id="rId11"/>
    <p:sldLayoutId id="2147484510" r:id="rId12"/>
    <p:sldLayoutId id="2147484511" r:id="rId13"/>
    <p:sldLayoutId id="2147484512" r:id="rId14"/>
    <p:sldLayoutId id="2147484513" r:id="rId15"/>
    <p:sldLayoutId id="2147484514" r:id="rId16"/>
    <p:sldLayoutId id="2147484515" r:id="rId17"/>
    <p:sldLayoutId id="2147484516"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outerShdw blurRad="47625" dist="12700" dir="2700000" algn="tl" rotWithShape="0">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outerShdw blurRad="47625" dist="12700" dir="2700000" algn="tl" rotWithShape="0">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outerShdw blurRad="47625" dist="12700" dir="2700000" algn="tl" rotWithShape="0">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video" Target="https://www.youtube.com/embed/MpuZHkMZv8A?feature=oembed" TargetMode="External"/><Relationship Id="rId5" Type="http://schemas.openxmlformats.org/officeDocument/2006/relationships/image" Target="../media/image28.jpeg"/><Relationship Id="rId4" Type="http://schemas.openxmlformats.org/officeDocument/2006/relationships/hyperlink" Target="https://www.youtube.com/watch?v=MpuZHkMZv8A"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video" Target="https://www.youtube.com/embed/BJ-cj4wxz0E?feature=oembed" TargetMode="External"/><Relationship Id="rId5" Type="http://schemas.openxmlformats.org/officeDocument/2006/relationships/image" Target="../media/image26.png"/><Relationship Id="rId4" Type="http://schemas.openxmlformats.org/officeDocument/2006/relationships/hyperlink" Target="https://www.youtube.com/watch?v=BJ-cj4wxz0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35.jpg"/><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video" Target="https://www.youtube.com/embed/vIx1dg5eB44?feature=oembed" TargetMode="External"/><Relationship Id="rId5" Type="http://schemas.openxmlformats.org/officeDocument/2006/relationships/image" Target="../media/image26.png"/><Relationship Id="rId4" Type="http://schemas.openxmlformats.org/officeDocument/2006/relationships/hyperlink" Target="https://www.youtube.com/watch?v=vIx1dg5eB4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7225006C-4165-3248-91F6-E377148C19FC}"/>
              </a:ext>
            </a:extLst>
          </p:cNvPr>
          <p:cNvPicPr>
            <a:picLocks noGrp="1" noChangeAspect="1"/>
          </p:cNvPicPr>
          <p:nvPr>
            <p:ph idx="1"/>
          </p:nvPr>
        </p:nvPicPr>
        <p:blipFill rotWithShape="1">
          <a:blip r:embed="rId2"/>
          <a:srcRect t="15200" b="44136"/>
          <a:stretch/>
        </p:blipFill>
        <p:spPr>
          <a:xfrm>
            <a:off x="-111760" y="-119270"/>
            <a:ext cx="12415520" cy="7126357"/>
          </a:xfrm>
        </p:spPr>
      </p:pic>
      <p:pic>
        <p:nvPicPr>
          <p:cNvPr id="7" name="Picture 6" descr="Text&#10;&#10;Description automatically generated with medium confidence">
            <a:extLst>
              <a:ext uri="{FF2B5EF4-FFF2-40B4-BE49-F238E27FC236}">
                <a16:creationId xmlns:a16="http://schemas.microsoft.com/office/drawing/2014/main" id="{6F8D1C90-3E51-DB4B-AC5F-7C4FF97C51CB}"/>
              </a:ext>
            </a:extLst>
          </p:cNvPr>
          <p:cNvPicPr>
            <a:picLocks noChangeAspect="1"/>
          </p:cNvPicPr>
          <p:nvPr/>
        </p:nvPicPr>
        <p:blipFill>
          <a:blip r:embed="rId3"/>
          <a:stretch>
            <a:fillRect/>
          </a:stretch>
        </p:blipFill>
        <p:spPr>
          <a:xfrm>
            <a:off x="440267" y="338872"/>
            <a:ext cx="2675467" cy="843769"/>
          </a:xfrm>
          <a:prstGeom prst="rect">
            <a:avLst/>
          </a:prstGeom>
        </p:spPr>
      </p:pic>
      <p:sp>
        <p:nvSpPr>
          <p:cNvPr id="8" name="TextBox 7">
            <a:extLst>
              <a:ext uri="{FF2B5EF4-FFF2-40B4-BE49-F238E27FC236}">
                <a16:creationId xmlns:a16="http://schemas.microsoft.com/office/drawing/2014/main" id="{0392CF46-0681-A54F-BF35-A806C900BB8F}"/>
              </a:ext>
            </a:extLst>
          </p:cNvPr>
          <p:cNvSpPr txBox="1"/>
          <p:nvPr/>
        </p:nvSpPr>
        <p:spPr>
          <a:xfrm>
            <a:off x="1778000" y="2474412"/>
            <a:ext cx="8641830" cy="1938992"/>
          </a:xfrm>
          <a:prstGeom prst="rect">
            <a:avLst/>
          </a:prstGeom>
          <a:noFill/>
        </p:spPr>
        <p:txBody>
          <a:bodyPr wrap="square" rtlCol="0">
            <a:spAutoFit/>
          </a:bodyPr>
          <a:lstStyle/>
          <a:p>
            <a:pPr algn="ctr"/>
            <a:r>
              <a:rPr lang="sv-SE" sz="4000" b="1" dirty="0">
                <a:solidFill>
                  <a:srgbClr val="575756"/>
                </a:solidFill>
                <a:latin typeface="Raleway" panose="020B0003030101060003" pitchFamily="34" charset="0"/>
              </a:rPr>
              <a:t>Materialet är framtaget av Samordningsförbundet Skaraborg inom projektet KICK OFF</a:t>
            </a:r>
          </a:p>
        </p:txBody>
      </p:sp>
    </p:spTree>
    <p:extLst>
      <p:ext uri="{BB962C8B-B14F-4D97-AF65-F5344CB8AC3E}">
        <p14:creationId xmlns:p14="http://schemas.microsoft.com/office/powerpoint/2010/main" val="2040014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person, byggnad, utomhus, väg&#10;&#10;Automatiskt genererad beskrivning">
            <a:extLst>
              <a:ext uri="{FF2B5EF4-FFF2-40B4-BE49-F238E27FC236}">
                <a16:creationId xmlns:a16="http://schemas.microsoft.com/office/drawing/2014/main" id="{F33B750A-F76F-6148-AF68-4CBB0B289A19}"/>
              </a:ext>
            </a:extLst>
          </p:cNvPr>
          <p:cNvPicPr>
            <a:picLocks noChangeAspect="1"/>
          </p:cNvPicPr>
          <p:nvPr/>
        </p:nvPicPr>
        <p:blipFill>
          <a:blip r:embed="rId3"/>
          <a:stretch>
            <a:fillRect/>
          </a:stretch>
        </p:blipFill>
        <p:spPr>
          <a:xfrm>
            <a:off x="0" y="-1362635"/>
            <a:ext cx="12192000" cy="8220635"/>
          </a:xfrm>
          <a:prstGeom prst="rect">
            <a:avLst/>
          </a:prstGeom>
        </p:spPr>
      </p:pic>
      <p:sp>
        <p:nvSpPr>
          <p:cNvPr id="5" name="Rubrik 1">
            <a:extLst>
              <a:ext uri="{FF2B5EF4-FFF2-40B4-BE49-F238E27FC236}">
                <a16:creationId xmlns:a16="http://schemas.microsoft.com/office/drawing/2014/main" id="{73D8788E-5AB5-214A-97A3-4B10C36366D6}"/>
              </a:ext>
            </a:extLst>
          </p:cNvPr>
          <p:cNvSpPr txBox="1">
            <a:spLocks/>
          </p:cNvSpPr>
          <p:nvPr/>
        </p:nvSpPr>
        <p:spPr>
          <a:xfrm>
            <a:off x="3513010" y="1974227"/>
            <a:ext cx="5165979" cy="2909546"/>
          </a:xfrm>
          <a:prstGeom prst="rect">
            <a:avLst/>
          </a:prstGeom>
          <a:solidFill>
            <a:srgbClr val="2AA2B2">
              <a:alpha val="82000"/>
            </a:srgbClr>
          </a:solidFill>
          <a:ln w="63500" cap="flat">
            <a:noFill/>
            <a:extLst>
              <a:ext uri="{C807C97D-BFC1-408E-A445-0C87EB9F89A2}">
                <ask:lineSketchStyleProps xmlns:ask="http://schemas.microsoft.com/office/drawing/2018/sketchyshapes" sd="1219033472">
                  <a:custGeom>
                    <a:avLst/>
                    <a:gdLst>
                      <a:gd name="connsiteX0" fmla="*/ 0 w 5300666"/>
                      <a:gd name="connsiteY0" fmla="*/ 0 h 2209982"/>
                      <a:gd name="connsiteX1" fmla="*/ 5300666 w 5300666"/>
                      <a:gd name="connsiteY1" fmla="*/ 0 h 2209982"/>
                      <a:gd name="connsiteX2" fmla="*/ 5300666 w 5300666"/>
                      <a:gd name="connsiteY2" fmla="*/ 2209982 h 2209982"/>
                      <a:gd name="connsiteX3" fmla="*/ 0 w 5300666"/>
                      <a:gd name="connsiteY3" fmla="*/ 2209982 h 2209982"/>
                      <a:gd name="connsiteX4" fmla="*/ 0 w 5300666"/>
                      <a:gd name="connsiteY4" fmla="*/ 0 h 220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0666" h="2209982" fill="none" extrusionOk="0">
                        <a:moveTo>
                          <a:pt x="0" y="0"/>
                        </a:moveTo>
                        <a:cubicBezTo>
                          <a:pt x="2533077" y="-49533"/>
                          <a:pt x="3753010" y="-14809"/>
                          <a:pt x="5300666" y="0"/>
                        </a:cubicBezTo>
                        <a:cubicBezTo>
                          <a:pt x="5388305" y="740892"/>
                          <a:pt x="5227987" y="1656157"/>
                          <a:pt x="5300666" y="2209982"/>
                        </a:cubicBezTo>
                        <a:cubicBezTo>
                          <a:pt x="3072277" y="2161751"/>
                          <a:pt x="2586388" y="2294437"/>
                          <a:pt x="0" y="2209982"/>
                        </a:cubicBezTo>
                        <a:cubicBezTo>
                          <a:pt x="-38581" y="1668999"/>
                          <a:pt x="63341" y="559114"/>
                          <a:pt x="0" y="0"/>
                        </a:cubicBezTo>
                        <a:close/>
                      </a:path>
                      <a:path w="5300666" h="2209982" stroke="0" extrusionOk="0">
                        <a:moveTo>
                          <a:pt x="0" y="0"/>
                        </a:moveTo>
                        <a:cubicBezTo>
                          <a:pt x="2194622" y="118645"/>
                          <a:pt x="3693142" y="116012"/>
                          <a:pt x="5300666" y="0"/>
                        </a:cubicBezTo>
                        <a:cubicBezTo>
                          <a:pt x="5167784" y="969204"/>
                          <a:pt x="5385617" y="1910978"/>
                          <a:pt x="5300666" y="2209982"/>
                        </a:cubicBezTo>
                        <a:cubicBezTo>
                          <a:pt x="4164716" y="2344582"/>
                          <a:pt x="2238019" y="2052786"/>
                          <a:pt x="0" y="2209982"/>
                        </a:cubicBezTo>
                        <a:cubicBezTo>
                          <a:pt x="-20187" y="1911914"/>
                          <a:pt x="-152480" y="872739"/>
                          <a:pt x="0" y="0"/>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r>
              <a:rPr lang="sv-SE" sz="4000" cap="none" dirty="0">
                <a:latin typeface="DIN Condensed" pitchFamily="2" charset="0"/>
              </a:rPr>
              <a:t>DISKUSSION</a:t>
            </a:r>
          </a:p>
          <a:p>
            <a:endParaRPr lang="sv-SE" sz="2400" cap="none" dirty="0">
              <a:latin typeface="DIN Condensed" pitchFamily="2" charset="0"/>
            </a:endParaRPr>
          </a:p>
          <a:p>
            <a:r>
              <a:rPr lang="sv-SE" sz="7200" cap="none" dirty="0">
                <a:latin typeface="DIN Condensed" pitchFamily="2" charset="0"/>
              </a:rPr>
              <a:t>VAD ÄR KULTUR?</a:t>
            </a:r>
          </a:p>
        </p:txBody>
      </p:sp>
    </p:spTree>
    <p:extLst>
      <p:ext uri="{BB962C8B-B14F-4D97-AF65-F5344CB8AC3E}">
        <p14:creationId xmlns:p14="http://schemas.microsoft.com/office/powerpoint/2010/main" val="3310230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1ACBEB6-69E2-FE4A-BA9D-C0CF3037FD3C}"/>
              </a:ext>
            </a:extLst>
          </p:cNvPr>
          <p:cNvSpPr txBox="1"/>
          <p:nvPr/>
        </p:nvSpPr>
        <p:spPr>
          <a:xfrm>
            <a:off x="8519161" y="6353471"/>
            <a:ext cx="3457982" cy="276999"/>
          </a:xfrm>
          <a:prstGeom prst="rect">
            <a:avLst/>
          </a:prstGeom>
          <a:noFill/>
        </p:spPr>
        <p:txBody>
          <a:bodyPr wrap="square" rtlCol="0">
            <a:spAutoFit/>
          </a:bodyPr>
          <a:lstStyle/>
          <a:p>
            <a:r>
              <a:rPr lang="en-US" sz="1200" dirty="0">
                <a:solidFill>
                  <a:srgbClr val="2AA2B2"/>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https://www.youtube.com/watch?v=MpuZHkMZv8A</a:t>
            </a:r>
            <a:r>
              <a:rPr lang="en-US" sz="1200" dirty="0">
                <a:solidFill>
                  <a:srgbClr val="2AA2B2"/>
                </a:solidFill>
                <a:latin typeface="Calibri" panose="020F0502020204030204" pitchFamily="34" charset="0"/>
                <a:cs typeface="Calibri" panose="020F0502020204030204" pitchFamily="34" charset="0"/>
              </a:rPr>
              <a:t> </a:t>
            </a:r>
            <a:endParaRPr lang="en-SE" sz="1200" dirty="0">
              <a:solidFill>
                <a:srgbClr val="2AA2B2"/>
              </a:solidFill>
              <a:latin typeface="Calibri" panose="020F0502020204030204" pitchFamily="34" charset="0"/>
              <a:cs typeface="Calibri" panose="020F0502020204030204" pitchFamily="34" charset="0"/>
            </a:endParaRPr>
          </a:p>
        </p:txBody>
      </p:sp>
      <p:sp>
        <p:nvSpPr>
          <p:cNvPr id="5" name="Rubrik 1">
            <a:extLst>
              <a:ext uri="{FF2B5EF4-FFF2-40B4-BE49-F238E27FC236}">
                <a16:creationId xmlns:a16="http://schemas.microsoft.com/office/drawing/2014/main" id="{1AD6BD4A-3853-1D49-A6DD-D21EBA98ABAB}"/>
              </a:ext>
            </a:extLst>
          </p:cNvPr>
          <p:cNvSpPr txBox="1">
            <a:spLocks/>
          </p:cNvSpPr>
          <p:nvPr/>
        </p:nvSpPr>
        <p:spPr>
          <a:xfrm>
            <a:off x="5477728" y="168632"/>
            <a:ext cx="1236543" cy="496185"/>
          </a:xfrm>
          <a:prstGeom prst="rect">
            <a:avLst/>
          </a:prstGeom>
          <a:solidFill>
            <a:srgbClr val="2AA2B2">
              <a:alpha val="82000"/>
            </a:srgbClr>
          </a:solidFill>
          <a:ln w="63500" cap="flat">
            <a:noFill/>
            <a:extLst>
              <a:ext uri="{C807C97D-BFC1-408E-A445-0C87EB9F89A2}">
                <ask:lineSketchStyleProps xmlns:ask="http://schemas.microsoft.com/office/drawing/2018/sketchyshapes" sd="1219033472">
                  <a:custGeom>
                    <a:avLst/>
                    <a:gdLst>
                      <a:gd name="connsiteX0" fmla="*/ 0 w 5300666"/>
                      <a:gd name="connsiteY0" fmla="*/ 0 h 2209982"/>
                      <a:gd name="connsiteX1" fmla="*/ 5300666 w 5300666"/>
                      <a:gd name="connsiteY1" fmla="*/ 0 h 2209982"/>
                      <a:gd name="connsiteX2" fmla="*/ 5300666 w 5300666"/>
                      <a:gd name="connsiteY2" fmla="*/ 2209982 h 2209982"/>
                      <a:gd name="connsiteX3" fmla="*/ 0 w 5300666"/>
                      <a:gd name="connsiteY3" fmla="*/ 2209982 h 2209982"/>
                      <a:gd name="connsiteX4" fmla="*/ 0 w 5300666"/>
                      <a:gd name="connsiteY4" fmla="*/ 0 h 220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0666" h="2209982" fill="none" extrusionOk="0">
                        <a:moveTo>
                          <a:pt x="0" y="0"/>
                        </a:moveTo>
                        <a:cubicBezTo>
                          <a:pt x="2533077" y="-49533"/>
                          <a:pt x="3753010" y="-14809"/>
                          <a:pt x="5300666" y="0"/>
                        </a:cubicBezTo>
                        <a:cubicBezTo>
                          <a:pt x="5388305" y="740892"/>
                          <a:pt x="5227987" y="1656157"/>
                          <a:pt x="5300666" y="2209982"/>
                        </a:cubicBezTo>
                        <a:cubicBezTo>
                          <a:pt x="3072277" y="2161751"/>
                          <a:pt x="2586388" y="2294437"/>
                          <a:pt x="0" y="2209982"/>
                        </a:cubicBezTo>
                        <a:cubicBezTo>
                          <a:pt x="-38581" y="1668999"/>
                          <a:pt x="63341" y="559114"/>
                          <a:pt x="0" y="0"/>
                        </a:cubicBezTo>
                        <a:close/>
                      </a:path>
                      <a:path w="5300666" h="2209982" stroke="0" extrusionOk="0">
                        <a:moveTo>
                          <a:pt x="0" y="0"/>
                        </a:moveTo>
                        <a:cubicBezTo>
                          <a:pt x="2194622" y="118645"/>
                          <a:pt x="3693142" y="116012"/>
                          <a:pt x="5300666" y="0"/>
                        </a:cubicBezTo>
                        <a:cubicBezTo>
                          <a:pt x="5167784" y="969204"/>
                          <a:pt x="5385617" y="1910978"/>
                          <a:pt x="5300666" y="2209982"/>
                        </a:cubicBezTo>
                        <a:cubicBezTo>
                          <a:pt x="4164716" y="2344582"/>
                          <a:pt x="2238019" y="2052786"/>
                          <a:pt x="0" y="2209982"/>
                        </a:cubicBezTo>
                        <a:cubicBezTo>
                          <a:pt x="-20187" y="1911914"/>
                          <a:pt x="-152480" y="872739"/>
                          <a:pt x="0" y="0"/>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r>
              <a:rPr lang="sv-SE" sz="1600" cap="none" dirty="0">
                <a:latin typeface="DIN Condensed" pitchFamily="2" charset="0"/>
              </a:rPr>
              <a:t>FILM</a:t>
            </a:r>
            <a:endParaRPr lang="sv-SE" sz="700" cap="none" dirty="0">
              <a:latin typeface="DIN Condensed" pitchFamily="2" charset="0"/>
            </a:endParaRPr>
          </a:p>
        </p:txBody>
      </p:sp>
      <p:pic>
        <p:nvPicPr>
          <p:cNvPr id="2" name="Online Media 1" descr="Eductus - 10 good things to know about Sweden [Academedia]">
            <a:hlinkClick r:id="" action="ppaction://media"/>
            <a:extLst>
              <a:ext uri="{FF2B5EF4-FFF2-40B4-BE49-F238E27FC236}">
                <a16:creationId xmlns:a16="http://schemas.microsoft.com/office/drawing/2014/main" id="{36365EF7-DED7-D249-BEEA-8B932DF019CE}"/>
              </a:ext>
            </a:extLst>
          </p:cNvPr>
          <p:cNvPicPr>
            <a:picLocks noRot="1" noChangeAspect="1"/>
          </p:cNvPicPr>
          <p:nvPr>
            <a:videoFile r:link="rId1"/>
          </p:nvPr>
        </p:nvPicPr>
        <p:blipFill>
          <a:blip r:embed="rId5"/>
          <a:stretch>
            <a:fillRect/>
          </a:stretch>
        </p:blipFill>
        <p:spPr>
          <a:xfrm>
            <a:off x="1643380" y="913270"/>
            <a:ext cx="8905240" cy="5031460"/>
          </a:xfrm>
          <a:prstGeom prst="rect">
            <a:avLst/>
          </a:prstGeom>
        </p:spPr>
      </p:pic>
    </p:spTree>
    <p:extLst>
      <p:ext uri="{BB962C8B-B14F-4D97-AF65-F5344CB8AC3E}">
        <p14:creationId xmlns:p14="http://schemas.microsoft.com/office/powerpoint/2010/main" val="16230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1ACBEB6-69E2-FE4A-BA9D-C0CF3037FD3C}"/>
              </a:ext>
            </a:extLst>
          </p:cNvPr>
          <p:cNvSpPr txBox="1"/>
          <p:nvPr/>
        </p:nvSpPr>
        <p:spPr>
          <a:xfrm>
            <a:off x="8649325" y="6296298"/>
            <a:ext cx="3327817" cy="276999"/>
          </a:xfrm>
          <a:prstGeom prst="rect">
            <a:avLst/>
          </a:prstGeom>
          <a:noFill/>
        </p:spPr>
        <p:txBody>
          <a:bodyPr wrap="square" rtlCol="0">
            <a:spAutoFit/>
          </a:bodyPr>
          <a:lstStyle/>
          <a:p>
            <a:r>
              <a:rPr lang="en-US" sz="1200" dirty="0">
                <a:solidFill>
                  <a:srgbClr val="2AA2B2"/>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https://www.youtube.com/watch?v=BJ-cj4wxz0E</a:t>
            </a:r>
            <a:endParaRPr lang="en-SE" sz="1200" dirty="0">
              <a:solidFill>
                <a:srgbClr val="2AA2B2"/>
              </a:solidFill>
              <a:latin typeface="Calibri" panose="020F0502020204030204" pitchFamily="34" charset="0"/>
              <a:cs typeface="Calibri" panose="020F0502020204030204" pitchFamily="34" charset="0"/>
            </a:endParaRPr>
          </a:p>
        </p:txBody>
      </p:sp>
      <p:pic>
        <p:nvPicPr>
          <p:cNvPr id="3" name="Online Media 2" descr="Hej Sverige!: Kulturkrockar">
            <a:hlinkClick r:id="" action="ppaction://media"/>
            <a:extLst>
              <a:ext uri="{FF2B5EF4-FFF2-40B4-BE49-F238E27FC236}">
                <a16:creationId xmlns:a16="http://schemas.microsoft.com/office/drawing/2014/main" id="{B37D30EA-0F81-AA44-B774-805E1A77B03F}"/>
              </a:ext>
            </a:extLst>
          </p:cNvPr>
          <p:cNvPicPr>
            <a:picLocks noRot="1" noChangeAspect="1"/>
          </p:cNvPicPr>
          <p:nvPr>
            <a:videoFile r:link="rId1"/>
          </p:nvPr>
        </p:nvPicPr>
        <p:blipFill>
          <a:blip r:embed="rId5"/>
          <a:stretch>
            <a:fillRect/>
          </a:stretch>
        </p:blipFill>
        <p:spPr>
          <a:xfrm>
            <a:off x="1235552" y="694998"/>
            <a:ext cx="9720895" cy="5468003"/>
          </a:xfrm>
          <a:prstGeom prst="rect">
            <a:avLst/>
          </a:prstGeom>
        </p:spPr>
      </p:pic>
      <p:sp>
        <p:nvSpPr>
          <p:cNvPr id="5" name="Rubrik 1">
            <a:extLst>
              <a:ext uri="{FF2B5EF4-FFF2-40B4-BE49-F238E27FC236}">
                <a16:creationId xmlns:a16="http://schemas.microsoft.com/office/drawing/2014/main" id="{B91B5AD7-D7C4-A144-BB61-0CE59A157A3B}"/>
              </a:ext>
            </a:extLst>
          </p:cNvPr>
          <p:cNvSpPr txBox="1">
            <a:spLocks/>
          </p:cNvSpPr>
          <p:nvPr/>
        </p:nvSpPr>
        <p:spPr>
          <a:xfrm>
            <a:off x="5477728" y="168632"/>
            <a:ext cx="1236543" cy="496185"/>
          </a:xfrm>
          <a:prstGeom prst="rect">
            <a:avLst/>
          </a:prstGeom>
          <a:solidFill>
            <a:srgbClr val="2AA2B2">
              <a:alpha val="82000"/>
            </a:srgbClr>
          </a:solidFill>
          <a:ln w="63500" cap="flat">
            <a:noFill/>
            <a:extLst>
              <a:ext uri="{C807C97D-BFC1-408E-A445-0C87EB9F89A2}">
                <ask:lineSketchStyleProps xmlns:ask="http://schemas.microsoft.com/office/drawing/2018/sketchyshapes" sd="1219033472">
                  <a:custGeom>
                    <a:avLst/>
                    <a:gdLst>
                      <a:gd name="connsiteX0" fmla="*/ 0 w 5300666"/>
                      <a:gd name="connsiteY0" fmla="*/ 0 h 2209982"/>
                      <a:gd name="connsiteX1" fmla="*/ 5300666 w 5300666"/>
                      <a:gd name="connsiteY1" fmla="*/ 0 h 2209982"/>
                      <a:gd name="connsiteX2" fmla="*/ 5300666 w 5300666"/>
                      <a:gd name="connsiteY2" fmla="*/ 2209982 h 2209982"/>
                      <a:gd name="connsiteX3" fmla="*/ 0 w 5300666"/>
                      <a:gd name="connsiteY3" fmla="*/ 2209982 h 2209982"/>
                      <a:gd name="connsiteX4" fmla="*/ 0 w 5300666"/>
                      <a:gd name="connsiteY4" fmla="*/ 0 h 220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0666" h="2209982" fill="none" extrusionOk="0">
                        <a:moveTo>
                          <a:pt x="0" y="0"/>
                        </a:moveTo>
                        <a:cubicBezTo>
                          <a:pt x="2533077" y="-49533"/>
                          <a:pt x="3753010" y="-14809"/>
                          <a:pt x="5300666" y="0"/>
                        </a:cubicBezTo>
                        <a:cubicBezTo>
                          <a:pt x="5388305" y="740892"/>
                          <a:pt x="5227987" y="1656157"/>
                          <a:pt x="5300666" y="2209982"/>
                        </a:cubicBezTo>
                        <a:cubicBezTo>
                          <a:pt x="3072277" y="2161751"/>
                          <a:pt x="2586388" y="2294437"/>
                          <a:pt x="0" y="2209982"/>
                        </a:cubicBezTo>
                        <a:cubicBezTo>
                          <a:pt x="-38581" y="1668999"/>
                          <a:pt x="63341" y="559114"/>
                          <a:pt x="0" y="0"/>
                        </a:cubicBezTo>
                        <a:close/>
                      </a:path>
                      <a:path w="5300666" h="2209982" stroke="0" extrusionOk="0">
                        <a:moveTo>
                          <a:pt x="0" y="0"/>
                        </a:moveTo>
                        <a:cubicBezTo>
                          <a:pt x="2194622" y="118645"/>
                          <a:pt x="3693142" y="116012"/>
                          <a:pt x="5300666" y="0"/>
                        </a:cubicBezTo>
                        <a:cubicBezTo>
                          <a:pt x="5167784" y="969204"/>
                          <a:pt x="5385617" y="1910978"/>
                          <a:pt x="5300666" y="2209982"/>
                        </a:cubicBezTo>
                        <a:cubicBezTo>
                          <a:pt x="4164716" y="2344582"/>
                          <a:pt x="2238019" y="2052786"/>
                          <a:pt x="0" y="2209982"/>
                        </a:cubicBezTo>
                        <a:cubicBezTo>
                          <a:pt x="-20187" y="1911914"/>
                          <a:pt x="-152480" y="872739"/>
                          <a:pt x="0" y="0"/>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r>
              <a:rPr lang="sv-SE" sz="1600" cap="none" dirty="0">
                <a:latin typeface="DIN Condensed" pitchFamily="2" charset="0"/>
              </a:rPr>
              <a:t>FILM</a:t>
            </a:r>
            <a:endParaRPr lang="sv-SE" sz="700" cap="none" dirty="0">
              <a:latin typeface="DIN Condensed" pitchFamily="2" charset="0"/>
            </a:endParaRPr>
          </a:p>
        </p:txBody>
      </p:sp>
    </p:spTree>
    <p:extLst>
      <p:ext uri="{BB962C8B-B14F-4D97-AF65-F5344CB8AC3E}">
        <p14:creationId xmlns:p14="http://schemas.microsoft.com/office/powerpoint/2010/main" val="44079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person, byggnad, utomhus, väg&#10;&#10;Automatiskt genererad beskrivning">
            <a:extLst>
              <a:ext uri="{FF2B5EF4-FFF2-40B4-BE49-F238E27FC236}">
                <a16:creationId xmlns:a16="http://schemas.microsoft.com/office/drawing/2014/main" id="{F33B750A-F76F-6148-AF68-4CBB0B289A19}"/>
              </a:ext>
            </a:extLst>
          </p:cNvPr>
          <p:cNvPicPr>
            <a:picLocks noChangeAspect="1"/>
          </p:cNvPicPr>
          <p:nvPr/>
        </p:nvPicPr>
        <p:blipFill>
          <a:blip r:embed="rId3"/>
          <a:stretch>
            <a:fillRect/>
          </a:stretch>
        </p:blipFill>
        <p:spPr>
          <a:xfrm>
            <a:off x="0" y="-1362635"/>
            <a:ext cx="12192000" cy="8220635"/>
          </a:xfrm>
          <a:prstGeom prst="rect">
            <a:avLst/>
          </a:prstGeom>
        </p:spPr>
      </p:pic>
      <p:sp>
        <p:nvSpPr>
          <p:cNvPr id="5" name="Rubrik 1">
            <a:extLst>
              <a:ext uri="{FF2B5EF4-FFF2-40B4-BE49-F238E27FC236}">
                <a16:creationId xmlns:a16="http://schemas.microsoft.com/office/drawing/2014/main" id="{73D8788E-5AB5-214A-97A3-4B10C36366D6}"/>
              </a:ext>
            </a:extLst>
          </p:cNvPr>
          <p:cNvSpPr txBox="1">
            <a:spLocks/>
          </p:cNvSpPr>
          <p:nvPr/>
        </p:nvSpPr>
        <p:spPr>
          <a:xfrm>
            <a:off x="3513010" y="1974227"/>
            <a:ext cx="5165979" cy="2909546"/>
          </a:xfrm>
          <a:prstGeom prst="rect">
            <a:avLst/>
          </a:prstGeom>
          <a:solidFill>
            <a:srgbClr val="2AA2B2">
              <a:alpha val="82000"/>
            </a:srgbClr>
          </a:solidFill>
          <a:ln w="63500" cap="flat">
            <a:noFill/>
            <a:extLst>
              <a:ext uri="{C807C97D-BFC1-408E-A445-0C87EB9F89A2}">
                <ask:lineSketchStyleProps xmlns:ask="http://schemas.microsoft.com/office/drawing/2018/sketchyshapes" sd="1219033472">
                  <a:custGeom>
                    <a:avLst/>
                    <a:gdLst>
                      <a:gd name="connsiteX0" fmla="*/ 0 w 5300666"/>
                      <a:gd name="connsiteY0" fmla="*/ 0 h 2209982"/>
                      <a:gd name="connsiteX1" fmla="*/ 5300666 w 5300666"/>
                      <a:gd name="connsiteY1" fmla="*/ 0 h 2209982"/>
                      <a:gd name="connsiteX2" fmla="*/ 5300666 w 5300666"/>
                      <a:gd name="connsiteY2" fmla="*/ 2209982 h 2209982"/>
                      <a:gd name="connsiteX3" fmla="*/ 0 w 5300666"/>
                      <a:gd name="connsiteY3" fmla="*/ 2209982 h 2209982"/>
                      <a:gd name="connsiteX4" fmla="*/ 0 w 5300666"/>
                      <a:gd name="connsiteY4" fmla="*/ 0 h 220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0666" h="2209982" fill="none" extrusionOk="0">
                        <a:moveTo>
                          <a:pt x="0" y="0"/>
                        </a:moveTo>
                        <a:cubicBezTo>
                          <a:pt x="2533077" y="-49533"/>
                          <a:pt x="3753010" y="-14809"/>
                          <a:pt x="5300666" y="0"/>
                        </a:cubicBezTo>
                        <a:cubicBezTo>
                          <a:pt x="5388305" y="740892"/>
                          <a:pt x="5227987" y="1656157"/>
                          <a:pt x="5300666" y="2209982"/>
                        </a:cubicBezTo>
                        <a:cubicBezTo>
                          <a:pt x="3072277" y="2161751"/>
                          <a:pt x="2586388" y="2294437"/>
                          <a:pt x="0" y="2209982"/>
                        </a:cubicBezTo>
                        <a:cubicBezTo>
                          <a:pt x="-38581" y="1668999"/>
                          <a:pt x="63341" y="559114"/>
                          <a:pt x="0" y="0"/>
                        </a:cubicBezTo>
                        <a:close/>
                      </a:path>
                      <a:path w="5300666" h="2209982" stroke="0" extrusionOk="0">
                        <a:moveTo>
                          <a:pt x="0" y="0"/>
                        </a:moveTo>
                        <a:cubicBezTo>
                          <a:pt x="2194622" y="118645"/>
                          <a:pt x="3693142" y="116012"/>
                          <a:pt x="5300666" y="0"/>
                        </a:cubicBezTo>
                        <a:cubicBezTo>
                          <a:pt x="5167784" y="969204"/>
                          <a:pt x="5385617" y="1910978"/>
                          <a:pt x="5300666" y="2209982"/>
                        </a:cubicBezTo>
                        <a:cubicBezTo>
                          <a:pt x="4164716" y="2344582"/>
                          <a:pt x="2238019" y="2052786"/>
                          <a:pt x="0" y="2209982"/>
                        </a:cubicBezTo>
                        <a:cubicBezTo>
                          <a:pt x="-20187" y="1911914"/>
                          <a:pt x="-152480" y="872739"/>
                          <a:pt x="0" y="0"/>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r>
              <a:rPr lang="sv-SE" sz="4000" cap="none" dirty="0">
                <a:latin typeface="DIN Condensed" pitchFamily="2" charset="0"/>
              </a:rPr>
              <a:t>DISKUSSION</a:t>
            </a:r>
          </a:p>
          <a:p>
            <a:endParaRPr lang="sv-SE" sz="2400" cap="none" dirty="0">
              <a:latin typeface="DIN Condensed" pitchFamily="2" charset="0"/>
            </a:endParaRPr>
          </a:p>
          <a:p>
            <a:r>
              <a:rPr lang="sv-SE" sz="7200" cap="none" dirty="0">
                <a:latin typeface="DIN Condensed" pitchFamily="2" charset="0"/>
              </a:rPr>
              <a:t>VAD ÄR </a:t>
            </a:r>
          </a:p>
          <a:p>
            <a:r>
              <a:rPr lang="sv-SE" sz="7200" cap="none" dirty="0">
                <a:latin typeface="DIN Condensed" pitchFamily="2" charset="0"/>
              </a:rPr>
              <a:t>SVENSK KULTUR?</a:t>
            </a:r>
          </a:p>
        </p:txBody>
      </p:sp>
    </p:spTree>
    <p:extLst>
      <p:ext uri="{BB962C8B-B14F-4D97-AF65-F5344CB8AC3E}">
        <p14:creationId xmlns:p14="http://schemas.microsoft.com/office/powerpoint/2010/main" val="1334358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766491-F4E2-EE44-98F3-03CAA801691D}"/>
              </a:ext>
            </a:extLst>
          </p:cNvPr>
          <p:cNvSpPr/>
          <p:nvPr/>
        </p:nvSpPr>
        <p:spPr>
          <a:xfrm>
            <a:off x="-148281" y="-98854"/>
            <a:ext cx="12517395" cy="71916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a:extLst>
              <a:ext uri="{FF2B5EF4-FFF2-40B4-BE49-F238E27FC236}">
                <a16:creationId xmlns:a16="http://schemas.microsoft.com/office/drawing/2014/main" id="{15393044-FB14-7E48-B821-5A0D60297DA0}"/>
              </a:ext>
            </a:extLst>
          </p:cNvPr>
          <p:cNvSpPr>
            <a:spLocks noGrp="1"/>
          </p:cNvSpPr>
          <p:nvPr>
            <p:ph type="ctrTitle"/>
          </p:nvPr>
        </p:nvSpPr>
        <p:spPr>
          <a:xfrm>
            <a:off x="1382110" y="2767600"/>
            <a:ext cx="9427779" cy="1322799"/>
          </a:xfrm>
        </p:spPr>
        <p:txBody>
          <a:bodyPr>
            <a:normAutofit/>
          </a:bodyPr>
          <a:lstStyle/>
          <a:p>
            <a:r>
              <a:rPr lang="sv-SE" sz="8800" b="1" cap="none" dirty="0">
                <a:solidFill>
                  <a:srgbClr val="C40018"/>
                </a:solidFill>
                <a:latin typeface="Calibri" panose="020F0502020204030204" pitchFamily="34" charset="0"/>
                <a:cs typeface="Calibri" panose="020F0502020204030204" pitchFamily="34" charset="0"/>
              </a:rPr>
              <a:t>#</a:t>
            </a:r>
            <a:r>
              <a:rPr lang="sv-SE" sz="8800" b="1" cap="none" dirty="0" err="1">
                <a:solidFill>
                  <a:srgbClr val="C40018"/>
                </a:solidFill>
                <a:latin typeface="Calibri" panose="020F0502020204030204" pitchFamily="34" charset="0"/>
                <a:cs typeface="Calibri" panose="020F0502020204030204" pitchFamily="34" charset="0"/>
              </a:rPr>
              <a:t>hurärdethososs</a:t>
            </a:r>
            <a:endParaRPr lang="sv-SE" sz="8800" b="1" cap="none" dirty="0">
              <a:solidFill>
                <a:srgbClr val="C40018"/>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4A9F854-0451-7A46-A1F3-2CE741FA2972}"/>
              </a:ext>
            </a:extLst>
          </p:cNvPr>
          <p:cNvPicPr>
            <a:picLocks noChangeAspect="1"/>
          </p:cNvPicPr>
          <p:nvPr/>
        </p:nvPicPr>
        <p:blipFill>
          <a:blip r:embed="rId3"/>
          <a:stretch>
            <a:fillRect/>
          </a:stretch>
        </p:blipFill>
        <p:spPr>
          <a:xfrm>
            <a:off x="9214708" y="5300224"/>
            <a:ext cx="2596292" cy="1557775"/>
          </a:xfrm>
          <a:prstGeom prst="rect">
            <a:avLst/>
          </a:prstGeom>
        </p:spPr>
      </p:pic>
    </p:spTree>
    <p:extLst>
      <p:ext uri="{BB962C8B-B14F-4D97-AF65-F5344CB8AC3E}">
        <p14:creationId xmlns:p14="http://schemas.microsoft.com/office/powerpoint/2010/main" val="1346227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766491-F4E2-EE44-98F3-03CAA801691D}"/>
              </a:ext>
            </a:extLst>
          </p:cNvPr>
          <p:cNvSpPr/>
          <p:nvPr/>
        </p:nvSpPr>
        <p:spPr>
          <a:xfrm>
            <a:off x="-148281" y="-98854"/>
            <a:ext cx="12517395" cy="71916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a:extLst>
              <a:ext uri="{FF2B5EF4-FFF2-40B4-BE49-F238E27FC236}">
                <a16:creationId xmlns:a16="http://schemas.microsoft.com/office/drawing/2014/main" id="{15393044-FB14-7E48-B821-5A0D60297DA0}"/>
              </a:ext>
            </a:extLst>
          </p:cNvPr>
          <p:cNvSpPr>
            <a:spLocks noGrp="1"/>
          </p:cNvSpPr>
          <p:nvPr>
            <p:ph type="ctrTitle"/>
          </p:nvPr>
        </p:nvSpPr>
        <p:spPr>
          <a:xfrm>
            <a:off x="4138560" y="1409066"/>
            <a:ext cx="3914879" cy="661400"/>
          </a:xfrm>
        </p:spPr>
        <p:txBody>
          <a:bodyPr>
            <a:normAutofit/>
          </a:bodyPr>
          <a:lstStyle/>
          <a:p>
            <a:r>
              <a:rPr lang="sv-SE" sz="3600" b="1" cap="none" dirty="0">
                <a:solidFill>
                  <a:srgbClr val="C40018"/>
                </a:solidFill>
                <a:latin typeface="Calibri" panose="020F0502020204030204" pitchFamily="34" charset="0"/>
                <a:cs typeface="Calibri" panose="020F0502020204030204" pitchFamily="34" charset="0"/>
              </a:rPr>
              <a:t>#</a:t>
            </a:r>
            <a:r>
              <a:rPr lang="sv-SE" sz="3600" b="1" cap="none" dirty="0" err="1">
                <a:solidFill>
                  <a:srgbClr val="C40018"/>
                </a:solidFill>
                <a:latin typeface="Calibri" panose="020F0502020204030204" pitchFamily="34" charset="0"/>
                <a:cs typeface="Calibri" panose="020F0502020204030204" pitchFamily="34" charset="0"/>
              </a:rPr>
              <a:t>hurärdethososs</a:t>
            </a:r>
            <a:endParaRPr lang="sv-SE" sz="3600" b="1" cap="none" dirty="0">
              <a:solidFill>
                <a:srgbClr val="C40018"/>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4A9F854-0451-7A46-A1F3-2CE741FA2972}"/>
              </a:ext>
            </a:extLst>
          </p:cNvPr>
          <p:cNvPicPr>
            <a:picLocks noChangeAspect="1"/>
          </p:cNvPicPr>
          <p:nvPr/>
        </p:nvPicPr>
        <p:blipFill>
          <a:blip r:embed="rId3"/>
          <a:stretch>
            <a:fillRect/>
          </a:stretch>
        </p:blipFill>
        <p:spPr>
          <a:xfrm>
            <a:off x="9214708" y="5300224"/>
            <a:ext cx="2596292" cy="1557775"/>
          </a:xfrm>
          <a:prstGeom prst="rect">
            <a:avLst/>
          </a:prstGeom>
        </p:spPr>
      </p:pic>
      <p:sp>
        <p:nvSpPr>
          <p:cNvPr id="3" name="TextBox 2">
            <a:extLst>
              <a:ext uri="{FF2B5EF4-FFF2-40B4-BE49-F238E27FC236}">
                <a16:creationId xmlns:a16="http://schemas.microsoft.com/office/drawing/2014/main" id="{5EC326B4-E197-F341-9046-FB03C1A88396}"/>
              </a:ext>
            </a:extLst>
          </p:cNvPr>
          <p:cNvSpPr txBox="1"/>
          <p:nvPr/>
        </p:nvSpPr>
        <p:spPr>
          <a:xfrm>
            <a:off x="1006104" y="3075057"/>
            <a:ext cx="10208623" cy="923330"/>
          </a:xfrm>
          <a:prstGeom prst="rect">
            <a:avLst/>
          </a:prstGeom>
          <a:noFill/>
        </p:spPr>
        <p:txBody>
          <a:bodyPr wrap="square" rtlCol="0">
            <a:spAutoFit/>
          </a:bodyPr>
          <a:lstStyle/>
          <a:p>
            <a:pPr algn="ctr"/>
            <a:r>
              <a:rPr lang="sv-SE" sz="5400" dirty="0">
                <a:solidFill>
                  <a:schemeClr val="bg1"/>
                </a:solidFill>
                <a:latin typeface="Calibri" panose="020F0502020204030204" pitchFamily="34" charset="0"/>
                <a:cs typeface="Calibri" panose="020F0502020204030204" pitchFamily="34" charset="0"/>
              </a:rPr>
              <a:t>Min intuition brukar ha rätt.</a:t>
            </a:r>
            <a:endParaRPr lang="sv-SE" sz="5400" dirty="0"/>
          </a:p>
        </p:txBody>
      </p:sp>
    </p:spTree>
    <p:extLst>
      <p:ext uri="{BB962C8B-B14F-4D97-AF65-F5344CB8AC3E}">
        <p14:creationId xmlns:p14="http://schemas.microsoft.com/office/powerpoint/2010/main" val="1358106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2297EC37-E9CA-7949-A9FC-84F2BE84BCAB}"/>
              </a:ext>
            </a:extLst>
          </p:cNvPr>
          <p:cNvSpPr>
            <a:spLocks noGrp="1"/>
          </p:cNvSpPr>
          <p:nvPr>
            <p:ph idx="1"/>
          </p:nvPr>
        </p:nvSpPr>
        <p:spPr>
          <a:xfrm>
            <a:off x="2946242" y="1508620"/>
            <a:ext cx="7112157" cy="3840760"/>
          </a:xfrm>
        </p:spPr>
        <p:txBody>
          <a:bodyPr anchor="ctr">
            <a:normAutofit/>
          </a:bodyPr>
          <a:lstStyle/>
          <a:p>
            <a:pPr marL="0" indent="0">
              <a:buNone/>
            </a:pPr>
            <a:r>
              <a:rPr lang="sv-SE" sz="3600" cap="none" dirty="0">
                <a:latin typeface="Calibri" panose="020F0502020204030204" pitchFamily="34" charset="0"/>
                <a:cs typeface="Calibri" panose="020F0502020204030204" pitchFamily="34" charset="0"/>
              </a:rPr>
              <a:t>I vilka situationer på jobbet lyssnar du på din intuition?</a:t>
            </a:r>
          </a:p>
          <a:p>
            <a:pPr marL="0" indent="0">
              <a:buNone/>
            </a:pPr>
            <a:r>
              <a:rPr lang="sv-SE" sz="3600" cap="none" dirty="0">
                <a:latin typeface="Calibri" panose="020F0502020204030204" pitchFamily="34" charset="0"/>
                <a:cs typeface="Calibri" panose="020F0502020204030204" pitchFamily="34" charset="0"/>
              </a:rPr>
              <a:t>Kan du ge exempel på tillfällen när din intuition haft rätt? </a:t>
            </a:r>
          </a:p>
          <a:p>
            <a:pPr marL="0" indent="0">
              <a:buNone/>
            </a:pPr>
            <a:r>
              <a:rPr lang="sv-SE" sz="3600" cap="none" dirty="0">
                <a:latin typeface="Calibri" panose="020F0502020204030204" pitchFamily="34" charset="0"/>
                <a:cs typeface="Calibri" panose="020F0502020204030204" pitchFamily="34" charset="0"/>
              </a:rPr>
              <a:t>Tillfällen när den haft fel?</a:t>
            </a:r>
          </a:p>
        </p:txBody>
      </p:sp>
      <p:sp>
        <p:nvSpPr>
          <p:cNvPr id="4" name="Rektangel 3">
            <a:extLst>
              <a:ext uri="{FF2B5EF4-FFF2-40B4-BE49-F238E27FC236}">
                <a16:creationId xmlns:a16="http://schemas.microsoft.com/office/drawing/2014/main" id="{C3711BB6-A8D5-404A-89E5-DDB6581DE3FD}"/>
              </a:ext>
            </a:extLst>
          </p:cNvPr>
          <p:cNvSpPr/>
          <p:nvPr/>
        </p:nvSpPr>
        <p:spPr>
          <a:xfrm>
            <a:off x="10244816" y="6342097"/>
            <a:ext cx="1801134" cy="369332"/>
          </a:xfrm>
          <a:prstGeom prst="rect">
            <a:avLst/>
          </a:prstGeom>
        </p:spPr>
        <p:txBody>
          <a:bodyPr wrap="none">
            <a:spAutoFit/>
          </a:bodyPr>
          <a:lstStyle/>
          <a:p>
            <a:pPr>
              <a:spcAft>
                <a:spcPts val="600"/>
              </a:spcAft>
            </a:pPr>
            <a:r>
              <a:rPr lang="sv-SE" b="1" dirty="0">
                <a:solidFill>
                  <a:srgbClr val="FF0000"/>
                </a:solidFill>
                <a:latin typeface="Calibri" panose="020F0502020204030204" pitchFamily="34" charset="0"/>
                <a:cs typeface="Calibri" panose="020F0502020204030204" pitchFamily="34" charset="0"/>
              </a:rPr>
              <a:t>#hurärdethososs</a:t>
            </a:r>
            <a:endParaRPr lang="sv-SE"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4835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7B2757-9E03-6344-9569-2A58A07272A3}"/>
              </a:ext>
            </a:extLst>
          </p:cNvPr>
          <p:cNvSpPr>
            <a:spLocks noGrp="1"/>
          </p:cNvSpPr>
          <p:nvPr>
            <p:ph type="title"/>
          </p:nvPr>
        </p:nvSpPr>
        <p:spPr/>
        <p:txBody>
          <a:bodyPr>
            <a:normAutofit/>
          </a:bodyPr>
          <a:lstStyle/>
          <a:p>
            <a:r>
              <a:rPr lang="sv-SE" sz="4400" dirty="0">
                <a:latin typeface="DIN Condensed" pitchFamily="2" charset="0"/>
              </a:rPr>
              <a:t>VAD ÄR KOMMUNIKATION? </a:t>
            </a:r>
          </a:p>
        </p:txBody>
      </p:sp>
      <p:sp>
        <p:nvSpPr>
          <p:cNvPr id="3" name="Platshållare för innehåll 2">
            <a:extLst>
              <a:ext uri="{FF2B5EF4-FFF2-40B4-BE49-F238E27FC236}">
                <a16:creationId xmlns:a16="http://schemas.microsoft.com/office/drawing/2014/main" id="{763A286F-33D5-674B-910B-A0EDDB10753F}"/>
              </a:ext>
            </a:extLst>
          </p:cNvPr>
          <p:cNvSpPr>
            <a:spLocks noGrp="1"/>
          </p:cNvSpPr>
          <p:nvPr>
            <p:ph idx="1"/>
          </p:nvPr>
        </p:nvSpPr>
        <p:spPr>
          <a:xfrm>
            <a:off x="7084291" y="1976583"/>
            <a:ext cx="4193936" cy="3814618"/>
          </a:xfrm>
        </p:spPr>
        <p:txBody>
          <a:bodyPr>
            <a:noAutofit/>
          </a:bodyPr>
          <a:lstStyle/>
          <a:p>
            <a:pPr marL="0" indent="0">
              <a:buNone/>
            </a:pPr>
            <a:r>
              <a:rPr lang="sv-SE" sz="2800" b="1" cap="none" dirty="0">
                <a:effectLst/>
                <a:latin typeface="Calibri" panose="020F0502020204030204" pitchFamily="34" charset="0"/>
                <a:cs typeface="Calibri" panose="020F0502020204030204" pitchFamily="34" charset="0"/>
              </a:rPr>
              <a:t>överföringen av information </a:t>
            </a:r>
            <a:r>
              <a:rPr lang="sv-SE" sz="2800" cap="none" dirty="0">
                <a:effectLst/>
                <a:latin typeface="Calibri" panose="020F0502020204030204" pitchFamily="34" charset="0"/>
                <a:cs typeface="Calibri" panose="020F0502020204030204" pitchFamily="34" charset="0"/>
              </a:rPr>
              <a:t>från en punkt till en annan. </a:t>
            </a:r>
          </a:p>
          <a:p>
            <a:pPr marL="0" indent="0">
              <a:buNone/>
            </a:pPr>
            <a:endParaRPr lang="sv-SE" sz="2800" b="1" cap="none" dirty="0">
              <a:effectLst/>
              <a:latin typeface="Calibri" panose="020F0502020204030204" pitchFamily="34" charset="0"/>
              <a:cs typeface="Calibri" panose="020F0502020204030204" pitchFamily="34" charset="0"/>
            </a:endParaRPr>
          </a:p>
          <a:p>
            <a:pPr marL="0" indent="0">
              <a:buNone/>
            </a:pPr>
            <a:r>
              <a:rPr lang="sv-SE" sz="2800" b="1" cap="none" dirty="0">
                <a:effectLst/>
                <a:latin typeface="Calibri" panose="020F0502020204030204" pitchFamily="34" charset="0"/>
                <a:cs typeface="Calibri" panose="020F0502020204030204" pitchFamily="34" charset="0"/>
              </a:rPr>
              <a:t>En tvåvägsprocess</a:t>
            </a:r>
            <a:r>
              <a:rPr lang="sv-SE" sz="2800" cap="none" dirty="0">
                <a:effectLst/>
                <a:latin typeface="Calibri" panose="020F0502020204030204" pitchFamily="34" charset="0"/>
                <a:cs typeface="Calibri" panose="020F0502020204030204" pitchFamily="34" charset="0"/>
              </a:rPr>
              <a:t> där det sker ett utbyte av tankar</a:t>
            </a:r>
            <a:endParaRPr lang="sv-SE" sz="2800" cap="none" dirty="0">
              <a:latin typeface="Calibri" panose="020F0502020204030204" pitchFamily="34" charset="0"/>
              <a:cs typeface="Calibri" panose="020F0502020204030204" pitchFamily="34" charset="0"/>
            </a:endParaRPr>
          </a:p>
        </p:txBody>
      </p:sp>
      <p:pic>
        <p:nvPicPr>
          <p:cNvPr id="5" name="Bildobjekt 4" descr="En bild som visar skjorta&#10;&#10;Automatiskt genererad beskrivning">
            <a:extLst>
              <a:ext uri="{FF2B5EF4-FFF2-40B4-BE49-F238E27FC236}">
                <a16:creationId xmlns:a16="http://schemas.microsoft.com/office/drawing/2014/main" id="{D1C118DA-57FE-3647-958A-92C0BB871F0D}"/>
              </a:ext>
            </a:extLst>
          </p:cNvPr>
          <p:cNvPicPr>
            <a:picLocks noChangeAspect="1"/>
          </p:cNvPicPr>
          <p:nvPr/>
        </p:nvPicPr>
        <p:blipFill>
          <a:blip r:embed="rId3"/>
          <a:stretch>
            <a:fillRect/>
          </a:stretch>
        </p:blipFill>
        <p:spPr>
          <a:xfrm>
            <a:off x="1126835" y="2152393"/>
            <a:ext cx="4969165" cy="3726873"/>
          </a:xfrm>
          <a:prstGeom prst="rect">
            <a:avLst/>
          </a:prstGeom>
        </p:spPr>
      </p:pic>
    </p:spTree>
    <p:extLst>
      <p:ext uri="{BB962C8B-B14F-4D97-AF65-F5344CB8AC3E}">
        <p14:creationId xmlns:p14="http://schemas.microsoft.com/office/powerpoint/2010/main" val="13185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7B2757-9E03-6344-9569-2A58A07272A3}"/>
              </a:ext>
            </a:extLst>
          </p:cNvPr>
          <p:cNvSpPr>
            <a:spLocks noGrp="1"/>
          </p:cNvSpPr>
          <p:nvPr>
            <p:ph type="title"/>
          </p:nvPr>
        </p:nvSpPr>
        <p:spPr/>
        <p:txBody>
          <a:bodyPr>
            <a:normAutofit/>
          </a:bodyPr>
          <a:lstStyle/>
          <a:p>
            <a:r>
              <a:rPr lang="sv-SE" sz="4400" dirty="0">
                <a:latin typeface="DIN Condensed" pitchFamily="2" charset="0"/>
              </a:rPr>
              <a:t>VAD påverkar </a:t>
            </a:r>
            <a:r>
              <a:rPr lang="sv-SE" sz="4400" dirty="0" err="1">
                <a:latin typeface="DIN Condensed" pitchFamily="2" charset="0"/>
              </a:rPr>
              <a:t>KOMMUNIKATIONen</a:t>
            </a:r>
            <a:r>
              <a:rPr lang="sv-SE" sz="4400" dirty="0">
                <a:latin typeface="DIN Condensed" pitchFamily="2" charset="0"/>
              </a:rPr>
              <a:t>? </a:t>
            </a:r>
          </a:p>
        </p:txBody>
      </p:sp>
      <p:sp>
        <p:nvSpPr>
          <p:cNvPr id="3" name="Platshållare för innehåll 2">
            <a:extLst>
              <a:ext uri="{FF2B5EF4-FFF2-40B4-BE49-F238E27FC236}">
                <a16:creationId xmlns:a16="http://schemas.microsoft.com/office/drawing/2014/main" id="{763A286F-33D5-674B-910B-A0EDDB10753F}"/>
              </a:ext>
            </a:extLst>
          </p:cNvPr>
          <p:cNvSpPr>
            <a:spLocks noGrp="1"/>
          </p:cNvSpPr>
          <p:nvPr>
            <p:ph idx="1"/>
          </p:nvPr>
        </p:nvSpPr>
        <p:spPr>
          <a:xfrm>
            <a:off x="7084291" y="1976583"/>
            <a:ext cx="4193936" cy="3814618"/>
          </a:xfrm>
        </p:spPr>
        <p:txBody>
          <a:bodyPr>
            <a:noAutofit/>
          </a:bodyPr>
          <a:lstStyle/>
          <a:p>
            <a:pPr marL="0" indent="0">
              <a:buNone/>
            </a:pPr>
            <a:r>
              <a:rPr lang="sv-SE" sz="2800" cap="none" dirty="0">
                <a:latin typeface="Calibri" panose="020F0502020204030204" pitchFamily="34" charset="0"/>
                <a:cs typeface="Calibri" panose="020F0502020204030204" pitchFamily="34" charset="0"/>
              </a:rPr>
              <a:t>Sammanhanget</a:t>
            </a:r>
          </a:p>
          <a:p>
            <a:pPr marL="0" indent="0">
              <a:buNone/>
            </a:pPr>
            <a:endParaRPr lang="sv-SE" sz="2800" cap="none" dirty="0">
              <a:latin typeface="Calibri" panose="020F0502020204030204" pitchFamily="34" charset="0"/>
              <a:cs typeface="Calibri" panose="020F0502020204030204" pitchFamily="34" charset="0"/>
            </a:endParaRPr>
          </a:p>
          <a:p>
            <a:pPr marL="0" indent="0">
              <a:buNone/>
            </a:pPr>
            <a:r>
              <a:rPr lang="sv-SE" sz="2800" cap="none" dirty="0">
                <a:latin typeface="Calibri" panose="020F0502020204030204" pitchFamily="34" charset="0"/>
                <a:cs typeface="Calibri" panose="020F0502020204030204" pitchFamily="34" charset="0"/>
              </a:rPr>
              <a:t>Förväntningar</a:t>
            </a:r>
          </a:p>
          <a:p>
            <a:pPr marL="0" indent="0">
              <a:buNone/>
            </a:pPr>
            <a:endParaRPr lang="sv-SE" sz="2800" cap="none" dirty="0">
              <a:latin typeface="Calibri" panose="020F0502020204030204" pitchFamily="34" charset="0"/>
              <a:cs typeface="Calibri" panose="020F0502020204030204" pitchFamily="34" charset="0"/>
            </a:endParaRPr>
          </a:p>
          <a:p>
            <a:pPr marL="0" indent="0">
              <a:buNone/>
            </a:pPr>
            <a:r>
              <a:rPr lang="sv-SE" sz="2800" cap="none" dirty="0">
                <a:latin typeface="Calibri" panose="020F0502020204030204" pitchFamily="34" charset="0"/>
                <a:cs typeface="Calibri" panose="020F0502020204030204" pitchFamily="34" charset="0"/>
              </a:rPr>
              <a:t>Erfarenheter</a:t>
            </a:r>
          </a:p>
        </p:txBody>
      </p:sp>
      <p:pic>
        <p:nvPicPr>
          <p:cNvPr id="5" name="Bildobjekt 4" descr="En bild som visar skjorta&#10;&#10;Automatiskt genererad beskrivning">
            <a:extLst>
              <a:ext uri="{FF2B5EF4-FFF2-40B4-BE49-F238E27FC236}">
                <a16:creationId xmlns:a16="http://schemas.microsoft.com/office/drawing/2014/main" id="{D1C118DA-57FE-3647-958A-92C0BB871F0D}"/>
              </a:ext>
            </a:extLst>
          </p:cNvPr>
          <p:cNvPicPr>
            <a:picLocks noChangeAspect="1"/>
          </p:cNvPicPr>
          <p:nvPr/>
        </p:nvPicPr>
        <p:blipFill>
          <a:blip r:embed="rId3"/>
          <a:stretch>
            <a:fillRect/>
          </a:stretch>
        </p:blipFill>
        <p:spPr>
          <a:xfrm>
            <a:off x="1126835" y="2152393"/>
            <a:ext cx="4969165" cy="3726873"/>
          </a:xfrm>
          <a:prstGeom prst="rect">
            <a:avLst/>
          </a:prstGeom>
        </p:spPr>
      </p:pic>
    </p:spTree>
    <p:extLst>
      <p:ext uri="{BB962C8B-B14F-4D97-AF65-F5344CB8AC3E}">
        <p14:creationId xmlns:p14="http://schemas.microsoft.com/office/powerpoint/2010/main" val="316150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612177-C949-2C40-A60D-F7BD8F2DAA9A}"/>
              </a:ext>
            </a:extLst>
          </p:cNvPr>
          <p:cNvSpPr>
            <a:spLocks noGrp="1"/>
          </p:cNvSpPr>
          <p:nvPr>
            <p:ph type="title"/>
          </p:nvPr>
        </p:nvSpPr>
        <p:spPr>
          <a:xfrm>
            <a:off x="1066171" y="3428998"/>
            <a:ext cx="5487025" cy="1440873"/>
          </a:xfrm>
        </p:spPr>
        <p:txBody>
          <a:bodyPr>
            <a:normAutofit/>
          </a:bodyPr>
          <a:lstStyle/>
          <a:p>
            <a:pPr algn="l"/>
            <a:r>
              <a:rPr lang="sv-SE" sz="4400" dirty="0">
                <a:latin typeface="DIN Condensed" pitchFamily="2" charset="0"/>
              </a:rPr>
              <a:t>Icke Verbal Kommunikation</a:t>
            </a:r>
          </a:p>
        </p:txBody>
      </p:sp>
      <p:sp>
        <p:nvSpPr>
          <p:cNvPr id="4" name="Rubrik 1">
            <a:extLst>
              <a:ext uri="{FF2B5EF4-FFF2-40B4-BE49-F238E27FC236}">
                <a16:creationId xmlns:a16="http://schemas.microsoft.com/office/drawing/2014/main" id="{BAD7B4F4-FDD2-C447-8F34-F387F1E7B24D}"/>
              </a:ext>
            </a:extLst>
          </p:cNvPr>
          <p:cNvSpPr txBox="1">
            <a:spLocks/>
          </p:cNvSpPr>
          <p:nvPr/>
        </p:nvSpPr>
        <p:spPr>
          <a:xfrm>
            <a:off x="1066171" y="1122217"/>
            <a:ext cx="5487025" cy="101138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pPr algn="l"/>
            <a:r>
              <a:rPr lang="sv-SE" sz="4400" dirty="0">
                <a:latin typeface="DIN Condensed" pitchFamily="2" charset="0"/>
              </a:rPr>
              <a:t>Verbal Kommunikation</a:t>
            </a:r>
          </a:p>
        </p:txBody>
      </p:sp>
      <p:sp>
        <p:nvSpPr>
          <p:cNvPr id="5" name="Rubrik 1">
            <a:extLst>
              <a:ext uri="{FF2B5EF4-FFF2-40B4-BE49-F238E27FC236}">
                <a16:creationId xmlns:a16="http://schemas.microsoft.com/office/drawing/2014/main" id="{83E95AB9-5131-AE4A-B3C1-C823397FDF0B}"/>
              </a:ext>
            </a:extLst>
          </p:cNvPr>
          <p:cNvSpPr txBox="1">
            <a:spLocks/>
          </p:cNvSpPr>
          <p:nvPr/>
        </p:nvSpPr>
        <p:spPr>
          <a:xfrm>
            <a:off x="1066173" y="2134753"/>
            <a:ext cx="1580044" cy="50338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pPr algn="l"/>
            <a:r>
              <a:rPr lang="sv-SE" cap="none" dirty="0">
                <a:latin typeface="Calibri" panose="020F0502020204030204" pitchFamily="34" charset="0"/>
                <a:cs typeface="Calibri" panose="020F0502020204030204" pitchFamily="34" charset="0"/>
              </a:rPr>
              <a:t>Ord</a:t>
            </a:r>
          </a:p>
        </p:txBody>
      </p:sp>
      <p:sp>
        <p:nvSpPr>
          <p:cNvPr id="6" name="Rubrik 1">
            <a:extLst>
              <a:ext uri="{FF2B5EF4-FFF2-40B4-BE49-F238E27FC236}">
                <a16:creationId xmlns:a16="http://schemas.microsoft.com/office/drawing/2014/main" id="{DDF1FF07-D376-594E-82E3-DE96A6E963A4}"/>
              </a:ext>
            </a:extLst>
          </p:cNvPr>
          <p:cNvSpPr txBox="1">
            <a:spLocks/>
          </p:cNvSpPr>
          <p:nvPr/>
        </p:nvSpPr>
        <p:spPr>
          <a:xfrm>
            <a:off x="1066170" y="4548910"/>
            <a:ext cx="2616829" cy="50338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pPr algn="l"/>
            <a:r>
              <a:rPr lang="sv-SE" cap="none" dirty="0">
                <a:latin typeface="Calibri" panose="020F0502020204030204" pitchFamily="34" charset="0"/>
                <a:cs typeface="Calibri" panose="020F0502020204030204" pitchFamily="34" charset="0"/>
              </a:rPr>
              <a:t>Kroppsspråk</a:t>
            </a:r>
          </a:p>
        </p:txBody>
      </p:sp>
      <p:pic>
        <p:nvPicPr>
          <p:cNvPr id="8" name="Bildobjekt 7" descr="En bild som visar ritning, ljus&#10;&#10;Automatiskt genererad beskrivning">
            <a:extLst>
              <a:ext uri="{FF2B5EF4-FFF2-40B4-BE49-F238E27FC236}">
                <a16:creationId xmlns:a16="http://schemas.microsoft.com/office/drawing/2014/main" id="{81E90269-0497-3848-93EC-B91D2AE66F98}"/>
              </a:ext>
            </a:extLst>
          </p:cNvPr>
          <p:cNvPicPr>
            <a:picLocks noChangeAspect="1"/>
          </p:cNvPicPr>
          <p:nvPr/>
        </p:nvPicPr>
        <p:blipFill>
          <a:blip r:embed="rId3"/>
          <a:stretch>
            <a:fillRect/>
          </a:stretch>
        </p:blipFill>
        <p:spPr>
          <a:xfrm>
            <a:off x="7447974" y="457197"/>
            <a:ext cx="2588490" cy="2588490"/>
          </a:xfrm>
          <a:prstGeom prst="rect">
            <a:avLst/>
          </a:prstGeom>
        </p:spPr>
      </p:pic>
      <p:pic>
        <p:nvPicPr>
          <p:cNvPr id="10" name="Bildobjekt 9" descr="En bild som visar sitter, bord, leksak, håller&#10;&#10;Automatiskt genererad beskrivning">
            <a:extLst>
              <a:ext uri="{FF2B5EF4-FFF2-40B4-BE49-F238E27FC236}">
                <a16:creationId xmlns:a16="http://schemas.microsoft.com/office/drawing/2014/main" id="{185BC3E8-4E90-494A-8B24-BD889A39E529}"/>
              </a:ext>
            </a:extLst>
          </p:cNvPr>
          <p:cNvPicPr>
            <a:picLocks noChangeAspect="1"/>
          </p:cNvPicPr>
          <p:nvPr/>
        </p:nvPicPr>
        <p:blipFill>
          <a:blip r:embed="rId4"/>
          <a:stretch>
            <a:fillRect/>
          </a:stretch>
        </p:blipFill>
        <p:spPr>
          <a:xfrm>
            <a:off x="7139706" y="3383970"/>
            <a:ext cx="2971803" cy="2971803"/>
          </a:xfrm>
          <a:prstGeom prst="rect">
            <a:avLst/>
          </a:prstGeom>
        </p:spPr>
      </p:pic>
    </p:spTree>
    <p:extLst>
      <p:ext uri="{BB962C8B-B14F-4D97-AF65-F5344CB8AC3E}">
        <p14:creationId xmlns:p14="http://schemas.microsoft.com/office/powerpoint/2010/main" val="384141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BFED5B2E-9862-204A-BDAE-7ACA1AAE430C}"/>
              </a:ext>
            </a:extLst>
          </p:cNvPr>
          <p:cNvPicPr>
            <a:picLocks noChangeAspect="1"/>
          </p:cNvPicPr>
          <p:nvPr/>
        </p:nvPicPr>
        <p:blipFill rotWithShape="1">
          <a:blip r:embed="rId3">
            <a:duotone>
              <a:schemeClr val="bg2">
                <a:shade val="45000"/>
                <a:satMod val="135000"/>
              </a:schemeClr>
              <a:prstClr val="white"/>
            </a:duotone>
            <a:alphaModFix amt="25000"/>
          </a:blip>
          <a:srcRect t="32657" r="2" b="23878"/>
          <a:stretch/>
        </p:blipFill>
        <p:spPr>
          <a:xfrm>
            <a:off x="-329785" y="10"/>
            <a:ext cx="12876551" cy="6857990"/>
          </a:xfrm>
          <a:prstGeom prst="rect">
            <a:avLst/>
          </a:prstGeom>
        </p:spPr>
      </p:pic>
      <p:sp>
        <p:nvSpPr>
          <p:cNvPr id="2" name="Rubrik 1">
            <a:extLst>
              <a:ext uri="{FF2B5EF4-FFF2-40B4-BE49-F238E27FC236}">
                <a16:creationId xmlns:a16="http://schemas.microsoft.com/office/drawing/2014/main" id="{323F3356-0076-D544-9C2B-078135D1C188}"/>
              </a:ext>
            </a:extLst>
          </p:cNvPr>
          <p:cNvSpPr>
            <a:spLocks noGrp="1"/>
          </p:cNvSpPr>
          <p:nvPr>
            <p:ph type="title"/>
          </p:nvPr>
        </p:nvSpPr>
        <p:spPr>
          <a:xfrm>
            <a:off x="3654330" y="2885854"/>
            <a:ext cx="4908319" cy="1086292"/>
          </a:xfrm>
        </p:spPr>
        <p:txBody>
          <a:bodyPr vert="horz" lIns="91440" tIns="45720" rIns="91440" bIns="45720" rtlCol="0" anchor="b">
            <a:normAutofit/>
          </a:bodyPr>
          <a:lstStyle/>
          <a:p>
            <a:r>
              <a:rPr lang="en-US" sz="6000" dirty="0" err="1">
                <a:latin typeface="DIN Condensed" pitchFamily="2" charset="0"/>
              </a:rPr>
              <a:t>VälkommeN</a:t>
            </a:r>
            <a:r>
              <a:rPr lang="en-US" sz="6000" dirty="0">
                <a:latin typeface="DIN Condensed" pitchFamily="2" charset="0"/>
              </a:rPr>
              <a:t>!</a:t>
            </a:r>
            <a:endParaRPr lang="en-US" sz="4800" dirty="0">
              <a:latin typeface="DIN Condensed" pitchFamily="2" charset="0"/>
            </a:endParaRPr>
          </a:p>
        </p:txBody>
      </p:sp>
      <p:pic>
        <p:nvPicPr>
          <p:cNvPr id="16" name="Bildobjekt 15">
            <a:extLst>
              <a:ext uri="{FF2B5EF4-FFF2-40B4-BE49-F238E27FC236}">
                <a16:creationId xmlns:a16="http://schemas.microsoft.com/office/drawing/2014/main" id="{81E0BCB5-60C3-BC47-BE64-C9C16F5A41E8}"/>
              </a:ext>
            </a:extLst>
          </p:cNvPr>
          <p:cNvPicPr>
            <a:picLocks noChangeAspect="1"/>
          </p:cNvPicPr>
          <p:nvPr/>
        </p:nvPicPr>
        <p:blipFill>
          <a:blip r:embed="rId3"/>
          <a:stretch>
            <a:fillRect/>
          </a:stretch>
        </p:blipFill>
        <p:spPr>
          <a:xfrm>
            <a:off x="888168" y="1"/>
            <a:ext cx="1890648" cy="2446722"/>
          </a:xfrm>
          <a:prstGeom prst="rect">
            <a:avLst/>
          </a:prstGeom>
        </p:spPr>
      </p:pic>
      <p:pic>
        <p:nvPicPr>
          <p:cNvPr id="4" name="Picture 3">
            <a:extLst>
              <a:ext uri="{FF2B5EF4-FFF2-40B4-BE49-F238E27FC236}">
                <a16:creationId xmlns:a16="http://schemas.microsoft.com/office/drawing/2014/main" id="{F73BF0D1-2EF5-5345-B045-1251176AA87F}"/>
              </a:ext>
            </a:extLst>
          </p:cNvPr>
          <p:cNvPicPr>
            <a:picLocks noChangeAspect="1"/>
          </p:cNvPicPr>
          <p:nvPr/>
        </p:nvPicPr>
        <p:blipFill rotWithShape="1">
          <a:blip r:embed="rId4"/>
          <a:srcRect b="8822"/>
          <a:stretch/>
        </p:blipFill>
        <p:spPr>
          <a:xfrm>
            <a:off x="10410225" y="163610"/>
            <a:ext cx="1558416" cy="1325555"/>
          </a:xfrm>
          <a:prstGeom prst="rect">
            <a:avLst/>
          </a:prstGeom>
        </p:spPr>
      </p:pic>
      <p:sp>
        <p:nvSpPr>
          <p:cNvPr id="3" name="textruta 2">
            <a:extLst>
              <a:ext uri="{FF2B5EF4-FFF2-40B4-BE49-F238E27FC236}">
                <a16:creationId xmlns:a16="http://schemas.microsoft.com/office/drawing/2014/main" id="{4939C9A9-2F3A-6B47-B936-4F88A984A56B}"/>
              </a:ext>
            </a:extLst>
          </p:cNvPr>
          <p:cNvSpPr txBox="1"/>
          <p:nvPr/>
        </p:nvSpPr>
        <p:spPr>
          <a:xfrm>
            <a:off x="3757775" y="4343400"/>
            <a:ext cx="4676449" cy="1077218"/>
          </a:xfrm>
          <a:prstGeom prst="rect">
            <a:avLst/>
          </a:prstGeom>
          <a:noFill/>
        </p:spPr>
        <p:txBody>
          <a:bodyPr wrap="square" rtlCol="0">
            <a:spAutoFit/>
          </a:bodyPr>
          <a:lstStyle/>
          <a:p>
            <a:pPr algn="ctr"/>
            <a:r>
              <a:rPr lang="sv-SE" sz="3200" dirty="0">
                <a:latin typeface="Calibri" panose="020F0502020204030204" pitchFamily="34" charset="0"/>
                <a:cs typeface="Calibri" panose="020F0502020204030204" pitchFamily="34" charset="0"/>
              </a:rPr>
              <a:t>Workshop 4 – Kultur och kommunikation</a:t>
            </a:r>
          </a:p>
        </p:txBody>
      </p:sp>
    </p:spTree>
    <p:extLst>
      <p:ext uri="{BB962C8B-B14F-4D97-AF65-F5344CB8AC3E}">
        <p14:creationId xmlns:p14="http://schemas.microsoft.com/office/powerpoint/2010/main" val="3826412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2CC7938-F644-1841-BEA0-21C543AF0D17}"/>
              </a:ext>
            </a:extLst>
          </p:cNvPr>
          <p:cNvSpPr>
            <a:spLocks noGrp="1"/>
          </p:cNvSpPr>
          <p:nvPr>
            <p:ph type="title"/>
          </p:nvPr>
        </p:nvSpPr>
        <p:spPr>
          <a:xfrm>
            <a:off x="3739494" y="507588"/>
            <a:ext cx="4841606" cy="506392"/>
          </a:xfrm>
        </p:spPr>
        <p:txBody>
          <a:bodyPr>
            <a:noAutofit/>
          </a:bodyPr>
          <a:lstStyle/>
          <a:p>
            <a:r>
              <a:rPr lang="sv-SE" sz="4400" dirty="0">
                <a:latin typeface="DIN Condensed" pitchFamily="2" charset="0"/>
              </a:rPr>
              <a:t>Vad är det som sägs?</a:t>
            </a:r>
          </a:p>
        </p:txBody>
      </p:sp>
      <p:sp>
        <p:nvSpPr>
          <p:cNvPr id="4" name="Rubrik 1">
            <a:extLst>
              <a:ext uri="{FF2B5EF4-FFF2-40B4-BE49-F238E27FC236}">
                <a16:creationId xmlns:a16="http://schemas.microsoft.com/office/drawing/2014/main" id="{E11FE782-149C-1A43-B94D-1456D78BEAA0}"/>
              </a:ext>
            </a:extLst>
          </p:cNvPr>
          <p:cNvSpPr txBox="1">
            <a:spLocks/>
          </p:cNvSpPr>
          <p:nvPr/>
        </p:nvSpPr>
        <p:spPr>
          <a:xfrm>
            <a:off x="1400950" y="1047176"/>
            <a:ext cx="2637650" cy="84108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pPr algn="l"/>
            <a:r>
              <a:rPr lang="sv-SE" cap="none" dirty="0">
                <a:latin typeface="Calibri" panose="020F0502020204030204" pitchFamily="34" charset="0"/>
                <a:cs typeface="Calibri" panose="020F0502020204030204" pitchFamily="34" charset="0"/>
              </a:rPr>
              <a:t>Kroppsspråk</a:t>
            </a:r>
          </a:p>
        </p:txBody>
      </p:sp>
      <p:sp>
        <p:nvSpPr>
          <p:cNvPr id="5" name="Rubrik 1">
            <a:extLst>
              <a:ext uri="{FF2B5EF4-FFF2-40B4-BE49-F238E27FC236}">
                <a16:creationId xmlns:a16="http://schemas.microsoft.com/office/drawing/2014/main" id="{0B11DBF3-F303-3A42-9CFF-7BBD99985828}"/>
              </a:ext>
            </a:extLst>
          </p:cNvPr>
          <p:cNvSpPr txBox="1">
            <a:spLocks/>
          </p:cNvSpPr>
          <p:nvPr/>
        </p:nvSpPr>
        <p:spPr>
          <a:xfrm>
            <a:off x="4799946" y="1147043"/>
            <a:ext cx="2413654" cy="7412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pPr algn="l"/>
            <a:r>
              <a:rPr lang="sv-SE" cap="none" dirty="0">
                <a:latin typeface="Calibri" panose="020F0502020204030204" pitchFamily="34" charset="0"/>
                <a:cs typeface="Calibri" panose="020F0502020204030204" pitchFamily="34" charset="0"/>
              </a:rPr>
              <a:t>Röstkvalitet</a:t>
            </a:r>
          </a:p>
        </p:txBody>
      </p:sp>
      <p:sp>
        <p:nvSpPr>
          <p:cNvPr id="6" name="Rubrik 1">
            <a:extLst>
              <a:ext uri="{FF2B5EF4-FFF2-40B4-BE49-F238E27FC236}">
                <a16:creationId xmlns:a16="http://schemas.microsoft.com/office/drawing/2014/main" id="{3BFAF938-42EE-1645-B909-3D5112442E16}"/>
              </a:ext>
            </a:extLst>
          </p:cNvPr>
          <p:cNvSpPr txBox="1">
            <a:spLocks/>
          </p:cNvSpPr>
          <p:nvPr/>
        </p:nvSpPr>
        <p:spPr>
          <a:xfrm>
            <a:off x="8386614" y="1136073"/>
            <a:ext cx="1903319" cy="74121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pPr algn="l"/>
            <a:r>
              <a:rPr lang="sv-SE" cap="none" dirty="0">
                <a:latin typeface="Calibri" panose="020F0502020204030204" pitchFamily="34" charset="0"/>
                <a:cs typeface="Calibri" panose="020F0502020204030204" pitchFamily="34" charset="0"/>
              </a:rPr>
              <a:t>Ord</a:t>
            </a:r>
          </a:p>
        </p:txBody>
      </p:sp>
      <p:pic>
        <p:nvPicPr>
          <p:cNvPr id="8" name="Bildobjekt 7" descr="En bild som visar person, kvinna, kläder, stående&#10;&#10;Automatiskt genererad beskrivning">
            <a:extLst>
              <a:ext uri="{FF2B5EF4-FFF2-40B4-BE49-F238E27FC236}">
                <a16:creationId xmlns:a16="http://schemas.microsoft.com/office/drawing/2014/main" id="{3E961E00-A751-BE4D-B06C-D2894FA15AEC}"/>
              </a:ext>
            </a:extLst>
          </p:cNvPr>
          <p:cNvPicPr>
            <a:picLocks noChangeAspect="1"/>
          </p:cNvPicPr>
          <p:nvPr/>
        </p:nvPicPr>
        <p:blipFill>
          <a:blip r:embed="rId3"/>
          <a:stretch>
            <a:fillRect/>
          </a:stretch>
        </p:blipFill>
        <p:spPr>
          <a:xfrm>
            <a:off x="1806288" y="3823853"/>
            <a:ext cx="2993658" cy="1997941"/>
          </a:xfrm>
          <a:prstGeom prst="rect">
            <a:avLst/>
          </a:prstGeom>
        </p:spPr>
      </p:pic>
      <p:pic>
        <p:nvPicPr>
          <p:cNvPr id="10" name="Bildobjekt 9" descr="En bild som visar person, inomhus, person, står&#10;&#10;Automatiskt genererad beskrivning">
            <a:extLst>
              <a:ext uri="{FF2B5EF4-FFF2-40B4-BE49-F238E27FC236}">
                <a16:creationId xmlns:a16="http://schemas.microsoft.com/office/drawing/2014/main" id="{58142E5A-E975-4B44-AF26-98AA41DD06AF}"/>
              </a:ext>
            </a:extLst>
          </p:cNvPr>
          <p:cNvPicPr>
            <a:picLocks noChangeAspect="1"/>
          </p:cNvPicPr>
          <p:nvPr/>
        </p:nvPicPr>
        <p:blipFill>
          <a:blip r:embed="rId4"/>
          <a:stretch>
            <a:fillRect/>
          </a:stretch>
        </p:blipFill>
        <p:spPr>
          <a:xfrm>
            <a:off x="745836" y="2121476"/>
            <a:ext cx="2993658" cy="1997941"/>
          </a:xfrm>
          <a:prstGeom prst="rect">
            <a:avLst/>
          </a:prstGeom>
        </p:spPr>
      </p:pic>
      <p:pic>
        <p:nvPicPr>
          <p:cNvPr id="12" name="Bildobjekt 11" descr="En bild som visar person, utomhus, flicka, rosa&#10;&#10;Automatiskt genererad beskrivning">
            <a:extLst>
              <a:ext uri="{FF2B5EF4-FFF2-40B4-BE49-F238E27FC236}">
                <a16:creationId xmlns:a16="http://schemas.microsoft.com/office/drawing/2014/main" id="{2758BF45-414D-9647-AED2-665EE0EF478A}"/>
              </a:ext>
            </a:extLst>
          </p:cNvPr>
          <p:cNvPicPr>
            <a:picLocks noChangeAspect="1"/>
          </p:cNvPicPr>
          <p:nvPr/>
        </p:nvPicPr>
        <p:blipFill>
          <a:blip r:embed="rId5"/>
          <a:stretch>
            <a:fillRect/>
          </a:stretch>
        </p:blipFill>
        <p:spPr>
          <a:xfrm>
            <a:off x="5597236" y="2121477"/>
            <a:ext cx="5578756" cy="3722076"/>
          </a:xfrm>
          <a:prstGeom prst="rect">
            <a:avLst/>
          </a:prstGeom>
        </p:spPr>
      </p:pic>
    </p:spTree>
    <p:extLst>
      <p:ext uri="{BB962C8B-B14F-4D97-AF65-F5344CB8AC3E}">
        <p14:creationId xmlns:p14="http://schemas.microsoft.com/office/powerpoint/2010/main" val="582680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844CF5-F60B-0942-A53B-0F6067090A3B}"/>
              </a:ext>
            </a:extLst>
          </p:cNvPr>
          <p:cNvSpPr>
            <a:spLocks noGrp="1"/>
          </p:cNvSpPr>
          <p:nvPr>
            <p:ph type="title"/>
          </p:nvPr>
        </p:nvSpPr>
        <p:spPr>
          <a:xfrm>
            <a:off x="8196408" y="640831"/>
            <a:ext cx="3352128" cy="1573863"/>
          </a:xfrm>
        </p:spPr>
        <p:txBody>
          <a:bodyPr vert="horz" lIns="91440" tIns="45720" rIns="91440" bIns="45720" rtlCol="0">
            <a:normAutofit/>
          </a:bodyPr>
          <a:lstStyle/>
          <a:p>
            <a:pPr algn="l"/>
            <a:br>
              <a:rPr lang="en-US"/>
            </a:br>
            <a:br>
              <a:rPr lang="en-US"/>
            </a:br>
            <a:endParaRPr lang="en-US"/>
          </a:p>
        </p:txBody>
      </p:sp>
      <p:pic>
        <p:nvPicPr>
          <p:cNvPr id="5" name="Picture 4">
            <a:extLst>
              <a:ext uri="{FF2B5EF4-FFF2-40B4-BE49-F238E27FC236}">
                <a16:creationId xmlns:a16="http://schemas.microsoft.com/office/drawing/2014/main" id="{141C8390-3E70-3D49-B161-EA9A54C0C8E7}"/>
              </a:ext>
            </a:extLst>
          </p:cNvPr>
          <p:cNvPicPr>
            <a:picLocks noChangeAspect="1"/>
          </p:cNvPicPr>
          <p:nvPr/>
        </p:nvPicPr>
        <p:blipFill>
          <a:blip r:embed="rId3"/>
          <a:stretch>
            <a:fillRect/>
          </a:stretch>
        </p:blipFill>
        <p:spPr>
          <a:xfrm>
            <a:off x="-163476" y="-1020431"/>
            <a:ext cx="12518952" cy="8345968"/>
          </a:xfrm>
          <a:prstGeom prst="rect">
            <a:avLst/>
          </a:prstGeom>
        </p:spPr>
      </p:pic>
      <p:sp>
        <p:nvSpPr>
          <p:cNvPr id="8" name="TextBox 7">
            <a:extLst>
              <a:ext uri="{FF2B5EF4-FFF2-40B4-BE49-F238E27FC236}">
                <a16:creationId xmlns:a16="http://schemas.microsoft.com/office/drawing/2014/main" id="{04FB0BC4-5BD1-8C4F-9B8E-3FA600185095}"/>
              </a:ext>
            </a:extLst>
          </p:cNvPr>
          <p:cNvSpPr txBox="1"/>
          <p:nvPr/>
        </p:nvSpPr>
        <p:spPr>
          <a:xfrm>
            <a:off x="4998203" y="2644170"/>
            <a:ext cx="2195594" cy="1569660"/>
          </a:xfrm>
          <a:prstGeom prst="rect">
            <a:avLst/>
          </a:prstGeom>
          <a:noFill/>
        </p:spPr>
        <p:txBody>
          <a:bodyPr wrap="square" rtlCol="0">
            <a:spAutoFit/>
          </a:bodyPr>
          <a:lstStyle/>
          <a:p>
            <a:r>
              <a:rPr lang="sv-SE" sz="9600" dirty="0">
                <a:solidFill>
                  <a:schemeClr val="bg1"/>
                </a:solidFill>
                <a:latin typeface="DIN Condensed" pitchFamily="2" charset="0"/>
              </a:rPr>
              <a:t>FIKA!</a:t>
            </a:r>
          </a:p>
        </p:txBody>
      </p:sp>
    </p:spTree>
    <p:extLst>
      <p:ext uri="{BB962C8B-B14F-4D97-AF65-F5344CB8AC3E}">
        <p14:creationId xmlns:p14="http://schemas.microsoft.com/office/powerpoint/2010/main" val="2897372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DCCAB3-E15B-B849-98C8-86BD222D561D}"/>
              </a:ext>
            </a:extLst>
          </p:cNvPr>
          <p:cNvPicPr>
            <a:picLocks noChangeAspect="1"/>
          </p:cNvPicPr>
          <p:nvPr/>
        </p:nvPicPr>
        <p:blipFill>
          <a:blip r:embed="rId3"/>
          <a:stretch>
            <a:fillRect/>
          </a:stretch>
        </p:blipFill>
        <p:spPr>
          <a:xfrm>
            <a:off x="-230909" y="-1229591"/>
            <a:ext cx="12422909" cy="9317182"/>
          </a:xfrm>
          <a:prstGeom prst="rect">
            <a:avLst/>
          </a:prstGeom>
        </p:spPr>
      </p:pic>
      <p:sp>
        <p:nvSpPr>
          <p:cNvPr id="13" name="Rubrik 1">
            <a:extLst>
              <a:ext uri="{FF2B5EF4-FFF2-40B4-BE49-F238E27FC236}">
                <a16:creationId xmlns:a16="http://schemas.microsoft.com/office/drawing/2014/main" id="{918DB283-209B-394F-A19E-A71871B561B7}"/>
              </a:ext>
            </a:extLst>
          </p:cNvPr>
          <p:cNvSpPr txBox="1">
            <a:spLocks/>
          </p:cNvSpPr>
          <p:nvPr/>
        </p:nvSpPr>
        <p:spPr>
          <a:xfrm>
            <a:off x="3513010" y="1974227"/>
            <a:ext cx="5165979" cy="2909546"/>
          </a:xfrm>
          <a:prstGeom prst="rect">
            <a:avLst/>
          </a:prstGeom>
          <a:solidFill>
            <a:srgbClr val="2AA2B2">
              <a:alpha val="82000"/>
            </a:srgbClr>
          </a:solidFill>
          <a:ln w="63500" cap="flat">
            <a:noFill/>
            <a:extLst>
              <a:ext uri="{C807C97D-BFC1-408E-A445-0C87EB9F89A2}">
                <ask:lineSketchStyleProps xmlns:ask="http://schemas.microsoft.com/office/drawing/2018/sketchyshapes" sd="1219033472">
                  <a:custGeom>
                    <a:avLst/>
                    <a:gdLst>
                      <a:gd name="connsiteX0" fmla="*/ 0 w 5300666"/>
                      <a:gd name="connsiteY0" fmla="*/ 0 h 2209982"/>
                      <a:gd name="connsiteX1" fmla="*/ 5300666 w 5300666"/>
                      <a:gd name="connsiteY1" fmla="*/ 0 h 2209982"/>
                      <a:gd name="connsiteX2" fmla="*/ 5300666 w 5300666"/>
                      <a:gd name="connsiteY2" fmla="*/ 2209982 h 2209982"/>
                      <a:gd name="connsiteX3" fmla="*/ 0 w 5300666"/>
                      <a:gd name="connsiteY3" fmla="*/ 2209982 h 2209982"/>
                      <a:gd name="connsiteX4" fmla="*/ 0 w 5300666"/>
                      <a:gd name="connsiteY4" fmla="*/ 0 h 220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0666" h="2209982" fill="none" extrusionOk="0">
                        <a:moveTo>
                          <a:pt x="0" y="0"/>
                        </a:moveTo>
                        <a:cubicBezTo>
                          <a:pt x="2533077" y="-49533"/>
                          <a:pt x="3753010" y="-14809"/>
                          <a:pt x="5300666" y="0"/>
                        </a:cubicBezTo>
                        <a:cubicBezTo>
                          <a:pt x="5388305" y="740892"/>
                          <a:pt x="5227987" y="1656157"/>
                          <a:pt x="5300666" y="2209982"/>
                        </a:cubicBezTo>
                        <a:cubicBezTo>
                          <a:pt x="3072277" y="2161751"/>
                          <a:pt x="2586388" y="2294437"/>
                          <a:pt x="0" y="2209982"/>
                        </a:cubicBezTo>
                        <a:cubicBezTo>
                          <a:pt x="-38581" y="1668999"/>
                          <a:pt x="63341" y="559114"/>
                          <a:pt x="0" y="0"/>
                        </a:cubicBezTo>
                        <a:close/>
                      </a:path>
                      <a:path w="5300666" h="2209982" stroke="0" extrusionOk="0">
                        <a:moveTo>
                          <a:pt x="0" y="0"/>
                        </a:moveTo>
                        <a:cubicBezTo>
                          <a:pt x="2194622" y="118645"/>
                          <a:pt x="3693142" y="116012"/>
                          <a:pt x="5300666" y="0"/>
                        </a:cubicBezTo>
                        <a:cubicBezTo>
                          <a:pt x="5167784" y="969204"/>
                          <a:pt x="5385617" y="1910978"/>
                          <a:pt x="5300666" y="2209982"/>
                        </a:cubicBezTo>
                        <a:cubicBezTo>
                          <a:pt x="4164716" y="2344582"/>
                          <a:pt x="2238019" y="2052786"/>
                          <a:pt x="0" y="2209982"/>
                        </a:cubicBezTo>
                        <a:cubicBezTo>
                          <a:pt x="-20187" y="1911914"/>
                          <a:pt x="-152480" y="872739"/>
                          <a:pt x="0" y="0"/>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r>
              <a:rPr lang="sv-SE" sz="2800" cap="none" dirty="0">
                <a:latin typeface="DIN Condensed" pitchFamily="2" charset="0"/>
              </a:rPr>
              <a:t>ÖVNING</a:t>
            </a:r>
            <a:endParaRPr lang="sv-SE" sz="4000" cap="none" dirty="0">
              <a:latin typeface="DIN Condensed" pitchFamily="2" charset="0"/>
            </a:endParaRPr>
          </a:p>
          <a:p>
            <a:endParaRPr lang="sv-SE" sz="2400" cap="none" dirty="0">
              <a:latin typeface="DIN Condensed" pitchFamily="2" charset="0"/>
            </a:endParaRPr>
          </a:p>
          <a:p>
            <a:r>
              <a:rPr lang="sv-SE" sz="7200" cap="none" dirty="0">
                <a:latin typeface="DIN Condensed" pitchFamily="2" charset="0"/>
              </a:rPr>
              <a:t>PÅSTÅENDEN</a:t>
            </a:r>
          </a:p>
        </p:txBody>
      </p:sp>
    </p:spTree>
    <p:extLst>
      <p:ext uri="{BB962C8B-B14F-4D97-AF65-F5344CB8AC3E}">
        <p14:creationId xmlns:p14="http://schemas.microsoft.com/office/powerpoint/2010/main" val="395149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n bild som visar tårta, dekorerat, inomhus, födelsedag&#10;&#10;Automatiskt genererad beskrivning">
            <a:extLst>
              <a:ext uri="{FF2B5EF4-FFF2-40B4-BE49-F238E27FC236}">
                <a16:creationId xmlns:a16="http://schemas.microsoft.com/office/drawing/2014/main" id="{2CD019EF-DB47-4A60-9838-BF288DA30FC1}"/>
              </a:ext>
            </a:extLst>
          </p:cNvPr>
          <p:cNvPicPr>
            <a:picLocks noChangeAspect="1"/>
          </p:cNvPicPr>
          <p:nvPr/>
        </p:nvPicPr>
        <p:blipFill rotWithShape="1">
          <a:blip r:embed="rId3"/>
          <a:srcRect l="22383" r="36514"/>
          <a:stretch/>
        </p:blipFill>
        <p:spPr>
          <a:xfrm>
            <a:off x="20" y="10"/>
            <a:ext cx="4070535" cy="6857990"/>
          </a:xfrm>
          <a:prstGeom prst="rect">
            <a:avLst/>
          </a:prstGeom>
        </p:spPr>
      </p:pic>
      <p:sp>
        <p:nvSpPr>
          <p:cNvPr id="2" name="Rubrik 1">
            <a:extLst>
              <a:ext uri="{FF2B5EF4-FFF2-40B4-BE49-F238E27FC236}">
                <a16:creationId xmlns:a16="http://schemas.microsoft.com/office/drawing/2014/main" id="{32CC7938-F644-1841-BEA0-21C543AF0D17}"/>
              </a:ext>
            </a:extLst>
          </p:cNvPr>
          <p:cNvSpPr>
            <a:spLocks noGrp="1"/>
          </p:cNvSpPr>
          <p:nvPr>
            <p:ph type="title"/>
          </p:nvPr>
        </p:nvSpPr>
        <p:spPr>
          <a:xfrm>
            <a:off x="5028929" y="618517"/>
            <a:ext cx="6672886" cy="1596177"/>
          </a:xfrm>
        </p:spPr>
        <p:txBody>
          <a:bodyPr>
            <a:noAutofit/>
          </a:bodyPr>
          <a:lstStyle/>
          <a:p>
            <a:pPr algn="l"/>
            <a:r>
              <a:rPr lang="sv-SE" sz="6600" dirty="0">
                <a:latin typeface="DIN Condensed" pitchFamily="2" charset="0"/>
              </a:rPr>
              <a:t>KULTURELLA SKILLNADER</a:t>
            </a:r>
          </a:p>
        </p:txBody>
      </p:sp>
      <p:sp>
        <p:nvSpPr>
          <p:cNvPr id="3" name="Platshållare för innehåll 2">
            <a:extLst>
              <a:ext uri="{FF2B5EF4-FFF2-40B4-BE49-F238E27FC236}">
                <a16:creationId xmlns:a16="http://schemas.microsoft.com/office/drawing/2014/main" id="{9C4723B8-4B2B-3D46-AC02-408710B18BAE}"/>
              </a:ext>
            </a:extLst>
          </p:cNvPr>
          <p:cNvSpPr>
            <a:spLocks noGrp="1"/>
          </p:cNvSpPr>
          <p:nvPr>
            <p:ph idx="1"/>
          </p:nvPr>
        </p:nvSpPr>
        <p:spPr>
          <a:xfrm>
            <a:off x="5028928" y="2443292"/>
            <a:ext cx="6672887" cy="3424107"/>
          </a:xfrm>
        </p:spPr>
        <p:txBody>
          <a:bodyPr>
            <a:normAutofit/>
          </a:bodyPr>
          <a:lstStyle/>
          <a:p>
            <a:pPr marL="0" indent="0">
              <a:buNone/>
            </a:pPr>
            <a:r>
              <a:rPr lang="sv-SE" sz="4000" cap="none" dirty="0">
                <a:effectLst/>
                <a:latin typeface="Calibri" panose="020F0502020204030204" pitchFamily="34" charset="0"/>
                <a:cs typeface="Calibri" panose="020F0502020204030204" pitchFamily="34" charset="0"/>
              </a:rPr>
              <a:t>Vem bestämmer?</a:t>
            </a:r>
          </a:p>
          <a:p>
            <a:pPr marL="0" indent="0">
              <a:buNone/>
            </a:pPr>
            <a:r>
              <a:rPr lang="sv-SE" sz="4000" cap="none" dirty="0">
                <a:effectLst/>
                <a:latin typeface="Calibri" panose="020F0502020204030204" pitchFamily="34" charset="0"/>
                <a:cs typeface="Calibri" panose="020F0502020204030204" pitchFamily="34" charset="0"/>
              </a:rPr>
              <a:t>Vad präglar kulturen?</a:t>
            </a:r>
          </a:p>
          <a:p>
            <a:pPr marL="0" indent="0">
              <a:buNone/>
            </a:pPr>
            <a:r>
              <a:rPr lang="sv-SE" sz="4000" cap="none" dirty="0">
                <a:effectLst/>
                <a:latin typeface="Calibri" panose="020F0502020204030204" pitchFamily="34" charset="0"/>
                <a:cs typeface="Calibri" panose="020F0502020204030204" pitchFamily="34" charset="0"/>
              </a:rPr>
              <a:t>Vilka värderingar styr?</a:t>
            </a:r>
          </a:p>
        </p:txBody>
      </p:sp>
    </p:spTree>
    <p:extLst>
      <p:ext uri="{BB962C8B-B14F-4D97-AF65-F5344CB8AC3E}">
        <p14:creationId xmlns:p14="http://schemas.microsoft.com/office/powerpoint/2010/main" val="135009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6178D07-FB4E-984A-A410-36F5108056A3}"/>
              </a:ext>
            </a:extLst>
          </p:cNvPr>
          <p:cNvSpPr txBox="1">
            <a:spLocks/>
          </p:cNvSpPr>
          <p:nvPr/>
        </p:nvSpPr>
        <p:spPr>
          <a:xfrm>
            <a:off x="3577340" y="606911"/>
            <a:ext cx="5037320" cy="94046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r>
              <a:rPr lang="sv-SE" sz="5400" dirty="0">
                <a:latin typeface="DIN Condensed" pitchFamily="2" charset="0"/>
              </a:rPr>
              <a:t>Vem bestämmer?</a:t>
            </a:r>
          </a:p>
        </p:txBody>
      </p:sp>
      <p:pic>
        <p:nvPicPr>
          <p:cNvPr id="7" name="Bildobjekt 6" descr="En bild som visar rum, bord, ritning&#10;&#10;Automatiskt genererad beskrivning">
            <a:extLst>
              <a:ext uri="{FF2B5EF4-FFF2-40B4-BE49-F238E27FC236}">
                <a16:creationId xmlns:a16="http://schemas.microsoft.com/office/drawing/2014/main" id="{95CDEBFC-8C84-C946-99BD-1807516D09DA}"/>
              </a:ext>
            </a:extLst>
          </p:cNvPr>
          <p:cNvPicPr>
            <a:picLocks noChangeAspect="1"/>
          </p:cNvPicPr>
          <p:nvPr/>
        </p:nvPicPr>
        <p:blipFill>
          <a:blip r:embed="rId3"/>
          <a:stretch>
            <a:fillRect/>
          </a:stretch>
        </p:blipFill>
        <p:spPr>
          <a:xfrm>
            <a:off x="6376807" y="2219872"/>
            <a:ext cx="5028483" cy="3649579"/>
          </a:xfrm>
          <a:prstGeom prst="rect">
            <a:avLst/>
          </a:prstGeom>
        </p:spPr>
      </p:pic>
      <p:pic>
        <p:nvPicPr>
          <p:cNvPr id="9" name="Bildobjekt 8" descr="En bild som visar bord, spel, ritning&#10;&#10;Automatiskt genererad beskrivning">
            <a:extLst>
              <a:ext uri="{FF2B5EF4-FFF2-40B4-BE49-F238E27FC236}">
                <a16:creationId xmlns:a16="http://schemas.microsoft.com/office/drawing/2014/main" id="{A729E7E7-C564-9C4C-8176-B358D81BBABD}"/>
              </a:ext>
            </a:extLst>
          </p:cNvPr>
          <p:cNvPicPr>
            <a:picLocks noChangeAspect="1"/>
          </p:cNvPicPr>
          <p:nvPr/>
        </p:nvPicPr>
        <p:blipFill>
          <a:blip r:embed="rId4"/>
          <a:stretch>
            <a:fillRect/>
          </a:stretch>
        </p:blipFill>
        <p:spPr>
          <a:xfrm>
            <a:off x="1799843" y="1542047"/>
            <a:ext cx="2671217" cy="3773905"/>
          </a:xfrm>
          <a:prstGeom prst="rect">
            <a:avLst/>
          </a:prstGeom>
        </p:spPr>
      </p:pic>
      <p:sp>
        <p:nvSpPr>
          <p:cNvPr id="12" name="textruta 11">
            <a:extLst>
              <a:ext uri="{FF2B5EF4-FFF2-40B4-BE49-F238E27FC236}">
                <a16:creationId xmlns:a16="http://schemas.microsoft.com/office/drawing/2014/main" id="{A9AC9988-8B88-BA4B-A265-5C699C4F40CA}"/>
              </a:ext>
            </a:extLst>
          </p:cNvPr>
          <p:cNvSpPr txBox="1"/>
          <p:nvPr/>
        </p:nvSpPr>
        <p:spPr>
          <a:xfrm>
            <a:off x="1477144" y="5604758"/>
            <a:ext cx="3316614" cy="646331"/>
          </a:xfrm>
          <a:prstGeom prst="rect">
            <a:avLst/>
          </a:prstGeom>
          <a:noFill/>
        </p:spPr>
        <p:txBody>
          <a:bodyPr wrap="none" rtlCol="0">
            <a:spAutoFit/>
          </a:bodyPr>
          <a:lstStyle/>
          <a:p>
            <a:r>
              <a:rPr lang="sv-SE" sz="3600" dirty="0">
                <a:latin typeface="Calibri" panose="020F0502020204030204" pitchFamily="34" charset="0"/>
                <a:cs typeface="Calibri" panose="020F0502020204030204" pitchFamily="34" charset="0"/>
              </a:rPr>
              <a:t>Stor maktdistans</a:t>
            </a:r>
          </a:p>
        </p:txBody>
      </p:sp>
      <p:sp>
        <p:nvSpPr>
          <p:cNvPr id="13" name="textruta 12">
            <a:extLst>
              <a:ext uri="{FF2B5EF4-FFF2-40B4-BE49-F238E27FC236}">
                <a16:creationId xmlns:a16="http://schemas.microsoft.com/office/drawing/2014/main" id="{2590C65A-E568-D74D-B9C2-B010FEEBE30D}"/>
              </a:ext>
            </a:extLst>
          </p:cNvPr>
          <p:cNvSpPr txBox="1"/>
          <p:nvPr/>
        </p:nvSpPr>
        <p:spPr>
          <a:xfrm>
            <a:off x="7243200" y="5604758"/>
            <a:ext cx="3471656" cy="646331"/>
          </a:xfrm>
          <a:prstGeom prst="rect">
            <a:avLst/>
          </a:prstGeom>
          <a:noFill/>
        </p:spPr>
        <p:txBody>
          <a:bodyPr wrap="none" rtlCol="0">
            <a:spAutoFit/>
          </a:bodyPr>
          <a:lstStyle/>
          <a:p>
            <a:r>
              <a:rPr lang="sv-SE" sz="3600" dirty="0">
                <a:latin typeface="Calibri" panose="020F0502020204030204" pitchFamily="34" charset="0"/>
                <a:cs typeface="Calibri" panose="020F0502020204030204" pitchFamily="34" charset="0"/>
              </a:rPr>
              <a:t>Liten maktdistans</a:t>
            </a:r>
          </a:p>
        </p:txBody>
      </p:sp>
    </p:spTree>
    <p:extLst>
      <p:ext uri="{BB962C8B-B14F-4D97-AF65-F5344CB8AC3E}">
        <p14:creationId xmlns:p14="http://schemas.microsoft.com/office/powerpoint/2010/main" val="163563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6178D07-FB4E-984A-A410-36F5108056A3}"/>
              </a:ext>
            </a:extLst>
          </p:cNvPr>
          <p:cNvSpPr txBox="1">
            <a:spLocks/>
          </p:cNvSpPr>
          <p:nvPr/>
        </p:nvSpPr>
        <p:spPr>
          <a:xfrm>
            <a:off x="3110794" y="590263"/>
            <a:ext cx="5970411" cy="94046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r>
              <a:rPr lang="sv-SE" sz="5400" dirty="0">
                <a:latin typeface="DIN Condensed" pitchFamily="2" charset="0"/>
              </a:rPr>
              <a:t>Vad präglar kulturen?</a:t>
            </a:r>
          </a:p>
        </p:txBody>
      </p:sp>
      <p:sp>
        <p:nvSpPr>
          <p:cNvPr id="12" name="textruta 11">
            <a:extLst>
              <a:ext uri="{FF2B5EF4-FFF2-40B4-BE49-F238E27FC236}">
                <a16:creationId xmlns:a16="http://schemas.microsoft.com/office/drawing/2014/main" id="{A9AC9988-8B88-BA4B-A265-5C699C4F40CA}"/>
              </a:ext>
            </a:extLst>
          </p:cNvPr>
          <p:cNvSpPr txBox="1"/>
          <p:nvPr/>
        </p:nvSpPr>
        <p:spPr>
          <a:xfrm>
            <a:off x="1482066" y="1761036"/>
            <a:ext cx="3160481" cy="646331"/>
          </a:xfrm>
          <a:prstGeom prst="rect">
            <a:avLst/>
          </a:prstGeom>
          <a:noFill/>
        </p:spPr>
        <p:txBody>
          <a:bodyPr wrap="none" rtlCol="0">
            <a:spAutoFit/>
          </a:bodyPr>
          <a:lstStyle/>
          <a:p>
            <a:r>
              <a:rPr lang="sv-SE" sz="3600" dirty="0">
                <a:latin typeface="Calibri" panose="020F0502020204030204" pitchFamily="34" charset="0"/>
                <a:cs typeface="Calibri" panose="020F0502020204030204" pitchFamily="34" charset="0"/>
              </a:rPr>
              <a:t>Kollektivism - VI</a:t>
            </a:r>
          </a:p>
        </p:txBody>
      </p:sp>
      <p:sp>
        <p:nvSpPr>
          <p:cNvPr id="13" name="textruta 12">
            <a:extLst>
              <a:ext uri="{FF2B5EF4-FFF2-40B4-BE49-F238E27FC236}">
                <a16:creationId xmlns:a16="http://schemas.microsoft.com/office/drawing/2014/main" id="{2590C65A-E568-D74D-B9C2-B010FEEBE30D}"/>
              </a:ext>
            </a:extLst>
          </p:cNvPr>
          <p:cNvSpPr txBox="1"/>
          <p:nvPr/>
        </p:nvSpPr>
        <p:spPr>
          <a:xfrm>
            <a:off x="6992313" y="1761036"/>
            <a:ext cx="3717621" cy="646331"/>
          </a:xfrm>
          <a:prstGeom prst="rect">
            <a:avLst/>
          </a:prstGeom>
          <a:noFill/>
        </p:spPr>
        <p:txBody>
          <a:bodyPr wrap="none" rtlCol="0">
            <a:spAutoFit/>
          </a:bodyPr>
          <a:lstStyle/>
          <a:p>
            <a:r>
              <a:rPr lang="sv-SE" sz="3600" dirty="0">
                <a:latin typeface="Calibri" panose="020F0502020204030204" pitchFamily="34" charset="0"/>
                <a:cs typeface="Calibri" panose="020F0502020204030204" pitchFamily="34" charset="0"/>
              </a:rPr>
              <a:t>Individualism - JAG</a:t>
            </a:r>
          </a:p>
        </p:txBody>
      </p:sp>
      <p:pic>
        <p:nvPicPr>
          <p:cNvPr id="3" name="Bildobjekt 2" descr="En bild som visar leksak, sovrum, rum&#10;&#10;Automatiskt genererad beskrivning">
            <a:extLst>
              <a:ext uri="{FF2B5EF4-FFF2-40B4-BE49-F238E27FC236}">
                <a16:creationId xmlns:a16="http://schemas.microsoft.com/office/drawing/2014/main" id="{4CD3F5E0-045E-E740-80B1-D0FBE81102D9}"/>
              </a:ext>
            </a:extLst>
          </p:cNvPr>
          <p:cNvPicPr>
            <a:picLocks noChangeAspect="1"/>
          </p:cNvPicPr>
          <p:nvPr/>
        </p:nvPicPr>
        <p:blipFill rotWithShape="1">
          <a:blip r:embed="rId3"/>
          <a:srcRect l="13279"/>
          <a:stretch/>
        </p:blipFill>
        <p:spPr>
          <a:xfrm>
            <a:off x="579396" y="2403149"/>
            <a:ext cx="5200151" cy="3656355"/>
          </a:xfrm>
          <a:prstGeom prst="rect">
            <a:avLst/>
          </a:prstGeom>
        </p:spPr>
      </p:pic>
      <p:pic>
        <p:nvPicPr>
          <p:cNvPr id="6" name="Bildobjekt 5" descr="En bild som visar bord, inomhus, skrivbord, kontor&#10;&#10;Automatiskt genererad beskrivning">
            <a:extLst>
              <a:ext uri="{FF2B5EF4-FFF2-40B4-BE49-F238E27FC236}">
                <a16:creationId xmlns:a16="http://schemas.microsoft.com/office/drawing/2014/main" id="{A3C7A9DF-A3B6-1044-B23F-EF4B0C01B9CD}"/>
              </a:ext>
            </a:extLst>
          </p:cNvPr>
          <p:cNvPicPr>
            <a:picLocks noChangeAspect="1"/>
          </p:cNvPicPr>
          <p:nvPr/>
        </p:nvPicPr>
        <p:blipFill>
          <a:blip r:embed="rId4"/>
          <a:stretch>
            <a:fillRect/>
          </a:stretch>
        </p:blipFill>
        <p:spPr>
          <a:xfrm>
            <a:off x="6251049" y="2403150"/>
            <a:ext cx="5200150" cy="3656355"/>
          </a:xfrm>
          <a:prstGeom prst="rect">
            <a:avLst/>
          </a:prstGeom>
        </p:spPr>
      </p:pic>
    </p:spTree>
    <p:extLst>
      <p:ext uri="{BB962C8B-B14F-4D97-AF65-F5344CB8AC3E}">
        <p14:creationId xmlns:p14="http://schemas.microsoft.com/office/powerpoint/2010/main" val="107416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6178D07-FB4E-984A-A410-36F5108056A3}"/>
              </a:ext>
            </a:extLst>
          </p:cNvPr>
          <p:cNvSpPr txBox="1">
            <a:spLocks/>
          </p:cNvSpPr>
          <p:nvPr/>
        </p:nvSpPr>
        <p:spPr>
          <a:xfrm>
            <a:off x="5230988" y="608669"/>
            <a:ext cx="6249811" cy="94046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r>
              <a:rPr lang="sv-SE" sz="5400" dirty="0">
                <a:latin typeface="DIN Condensed" pitchFamily="2" charset="0"/>
              </a:rPr>
              <a:t>Vilka värderingar styr?</a:t>
            </a:r>
          </a:p>
        </p:txBody>
      </p:sp>
      <p:sp>
        <p:nvSpPr>
          <p:cNvPr id="12" name="textruta 11">
            <a:extLst>
              <a:ext uri="{FF2B5EF4-FFF2-40B4-BE49-F238E27FC236}">
                <a16:creationId xmlns:a16="http://schemas.microsoft.com/office/drawing/2014/main" id="{A9AC9988-8B88-BA4B-A265-5C699C4F40CA}"/>
              </a:ext>
            </a:extLst>
          </p:cNvPr>
          <p:cNvSpPr txBox="1"/>
          <p:nvPr/>
        </p:nvSpPr>
        <p:spPr>
          <a:xfrm>
            <a:off x="5485789" y="1952152"/>
            <a:ext cx="2265748" cy="1200329"/>
          </a:xfrm>
          <a:prstGeom prst="rect">
            <a:avLst/>
          </a:prstGeom>
          <a:noFill/>
        </p:spPr>
        <p:txBody>
          <a:bodyPr wrap="none" rtlCol="0">
            <a:spAutoFit/>
          </a:bodyPr>
          <a:lstStyle/>
          <a:p>
            <a:r>
              <a:rPr lang="sv-SE" sz="3600" dirty="0">
                <a:latin typeface="Calibri" panose="020F0502020204030204" pitchFamily="34" charset="0"/>
                <a:cs typeface="Calibri" panose="020F0502020204030204" pitchFamily="34" charset="0"/>
              </a:rPr>
              <a:t>Feminin </a:t>
            </a:r>
          </a:p>
          <a:p>
            <a:r>
              <a:rPr lang="sv-SE" sz="3600" dirty="0">
                <a:latin typeface="Calibri" panose="020F0502020204030204" pitchFamily="34" charset="0"/>
                <a:cs typeface="Calibri" panose="020F0502020204030204" pitchFamily="34" charset="0"/>
              </a:rPr>
              <a:t>orientering</a:t>
            </a:r>
          </a:p>
        </p:txBody>
      </p:sp>
      <p:sp>
        <p:nvSpPr>
          <p:cNvPr id="13" name="textruta 12">
            <a:extLst>
              <a:ext uri="{FF2B5EF4-FFF2-40B4-BE49-F238E27FC236}">
                <a16:creationId xmlns:a16="http://schemas.microsoft.com/office/drawing/2014/main" id="{2590C65A-E568-D74D-B9C2-B010FEEBE30D}"/>
              </a:ext>
            </a:extLst>
          </p:cNvPr>
          <p:cNvSpPr txBox="1"/>
          <p:nvPr/>
        </p:nvSpPr>
        <p:spPr>
          <a:xfrm>
            <a:off x="5485789" y="4206926"/>
            <a:ext cx="2265748" cy="1200329"/>
          </a:xfrm>
          <a:prstGeom prst="rect">
            <a:avLst/>
          </a:prstGeom>
          <a:noFill/>
        </p:spPr>
        <p:txBody>
          <a:bodyPr wrap="none" rtlCol="0">
            <a:spAutoFit/>
          </a:bodyPr>
          <a:lstStyle/>
          <a:p>
            <a:r>
              <a:rPr lang="sv-SE" sz="3600" dirty="0">
                <a:latin typeface="Calibri" panose="020F0502020204030204" pitchFamily="34" charset="0"/>
                <a:cs typeface="Calibri" panose="020F0502020204030204" pitchFamily="34" charset="0"/>
              </a:rPr>
              <a:t>Maskulin </a:t>
            </a:r>
          </a:p>
          <a:p>
            <a:r>
              <a:rPr lang="sv-SE" sz="3600" dirty="0">
                <a:latin typeface="Calibri" panose="020F0502020204030204" pitchFamily="34" charset="0"/>
                <a:cs typeface="Calibri" panose="020F0502020204030204" pitchFamily="34" charset="0"/>
              </a:rPr>
              <a:t>orientering</a:t>
            </a:r>
          </a:p>
        </p:txBody>
      </p:sp>
      <p:pic>
        <p:nvPicPr>
          <p:cNvPr id="4" name="Bildobjekt 3">
            <a:extLst>
              <a:ext uri="{FF2B5EF4-FFF2-40B4-BE49-F238E27FC236}">
                <a16:creationId xmlns:a16="http://schemas.microsoft.com/office/drawing/2014/main" id="{B3DC529B-A6F7-194C-B2AB-7899BE5A2AA6}"/>
              </a:ext>
            </a:extLst>
          </p:cNvPr>
          <p:cNvPicPr>
            <a:picLocks noChangeAspect="1"/>
          </p:cNvPicPr>
          <p:nvPr/>
        </p:nvPicPr>
        <p:blipFill>
          <a:blip r:embed="rId3"/>
          <a:stretch>
            <a:fillRect/>
          </a:stretch>
        </p:blipFill>
        <p:spPr>
          <a:xfrm>
            <a:off x="0" y="0"/>
            <a:ext cx="4570214" cy="6858000"/>
          </a:xfrm>
          <a:prstGeom prst="rect">
            <a:avLst/>
          </a:prstGeom>
        </p:spPr>
      </p:pic>
    </p:spTree>
    <p:extLst>
      <p:ext uri="{BB962C8B-B14F-4D97-AF65-F5344CB8AC3E}">
        <p14:creationId xmlns:p14="http://schemas.microsoft.com/office/powerpoint/2010/main" val="193302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n bild som visar tårta, dekorerat, inomhus, födelsedag&#10;&#10;Automatiskt genererad beskrivning">
            <a:extLst>
              <a:ext uri="{FF2B5EF4-FFF2-40B4-BE49-F238E27FC236}">
                <a16:creationId xmlns:a16="http://schemas.microsoft.com/office/drawing/2014/main" id="{2CD019EF-DB47-4A60-9838-BF288DA30FC1}"/>
              </a:ext>
            </a:extLst>
          </p:cNvPr>
          <p:cNvPicPr>
            <a:picLocks noChangeAspect="1"/>
          </p:cNvPicPr>
          <p:nvPr/>
        </p:nvPicPr>
        <p:blipFill rotWithShape="1">
          <a:blip r:embed="rId3"/>
          <a:srcRect l="22383" r="36514"/>
          <a:stretch/>
        </p:blipFill>
        <p:spPr>
          <a:xfrm>
            <a:off x="20" y="10"/>
            <a:ext cx="4070535" cy="6857990"/>
          </a:xfrm>
          <a:prstGeom prst="rect">
            <a:avLst/>
          </a:prstGeom>
        </p:spPr>
      </p:pic>
      <p:sp>
        <p:nvSpPr>
          <p:cNvPr id="2" name="Rubrik 1">
            <a:extLst>
              <a:ext uri="{FF2B5EF4-FFF2-40B4-BE49-F238E27FC236}">
                <a16:creationId xmlns:a16="http://schemas.microsoft.com/office/drawing/2014/main" id="{32CC7938-F644-1841-BEA0-21C543AF0D17}"/>
              </a:ext>
            </a:extLst>
          </p:cNvPr>
          <p:cNvSpPr>
            <a:spLocks noGrp="1"/>
          </p:cNvSpPr>
          <p:nvPr>
            <p:ph type="title"/>
          </p:nvPr>
        </p:nvSpPr>
        <p:spPr>
          <a:xfrm>
            <a:off x="4465050" y="618517"/>
            <a:ext cx="6672886" cy="1596177"/>
          </a:xfrm>
        </p:spPr>
        <p:txBody>
          <a:bodyPr>
            <a:noAutofit/>
          </a:bodyPr>
          <a:lstStyle/>
          <a:p>
            <a:r>
              <a:rPr lang="sv-SE" sz="6600" dirty="0">
                <a:latin typeface="DIN Condensed" pitchFamily="2" charset="0"/>
              </a:rPr>
              <a:t>KULTURELLA SKILLNADER</a:t>
            </a:r>
          </a:p>
        </p:txBody>
      </p:sp>
      <p:sp>
        <p:nvSpPr>
          <p:cNvPr id="10" name="textruta 9">
            <a:extLst>
              <a:ext uri="{FF2B5EF4-FFF2-40B4-BE49-F238E27FC236}">
                <a16:creationId xmlns:a16="http://schemas.microsoft.com/office/drawing/2014/main" id="{E3E74892-1BAA-424E-884D-460E3C17446B}"/>
              </a:ext>
            </a:extLst>
          </p:cNvPr>
          <p:cNvSpPr txBox="1"/>
          <p:nvPr/>
        </p:nvSpPr>
        <p:spPr>
          <a:xfrm>
            <a:off x="8445987" y="2578601"/>
            <a:ext cx="3552462" cy="646331"/>
          </a:xfrm>
          <a:prstGeom prst="rect">
            <a:avLst/>
          </a:prstGeom>
          <a:noFill/>
        </p:spPr>
        <p:txBody>
          <a:bodyPr wrap="square" rtlCol="0">
            <a:spAutoFit/>
          </a:bodyPr>
          <a:lstStyle/>
          <a:p>
            <a:r>
              <a:rPr lang="sv-SE" sz="3600" dirty="0">
                <a:latin typeface="Calibri" panose="020F0502020204030204" pitchFamily="34" charset="0"/>
                <a:cs typeface="Calibri" panose="020F0502020204030204" pitchFamily="34" charset="0"/>
              </a:rPr>
              <a:t>Liten maktdistans</a:t>
            </a:r>
          </a:p>
        </p:txBody>
      </p:sp>
      <p:sp>
        <p:nvSpPr>
          <p:cNvPr id="12" name="textruta 11">
            <a:extLst>
              <a:ext uri="{FF2B5EF4-FFF2-40B4-BE49-F238E27FC236}">
                <a16:creationId xmlns:a16="http://schemas.microsoft.com/office/drawing/2014/main" id="{2EEE528E-FEFE-D64F-A97D-D92A55C3FF04}"/>
              </a:ext>
            </a:extLst>
          </p:cNvPr>
          <p:cNvSpPr txBox="1"/>
          <p:nvPr/>
        </p:nvSpPr>
        <p:spPr>
          <a:xfrm>
            <a:off x="4171347" y="2578601"/>
            <a:ext cx="3332880" cy="646331"/>
          </a:xfrm>
          <a:prstGeom prst="rect">
            <a:avLst/>
          </a:prstGeom>
          <a:noFill/>
        </p:spPr>
        <p:txBody>
          <a:bodyPr wrap="square" rtlCol="0">
            <a:spAutoFit/>
          </a:bodyPr>
          <a:lstStyle/>
          <a:p>
            <a:r>
              <a:rPr lang="sv-SE" sz="3600" dirty="0">
                <a:latin typeface="Calibri" panose="020F0502020204030204" pitchFamily="34" charset="0"/>
                <a:cs typeface="Calibri" panose="020F0502020204030204" pitchFamily="34" charset="0"/>
              </a:rPr>
              <a:t>Stor maktdistans</a:t>
            </a:r>
          </a:p>
        </p:txBody>
      </p:sp>
      <p:sp>
        <p:nvSpPr>
          <p:cNvPr id="14" name="textruta 13">
            <a:extLst>
              <a:ext uri="{FF2B5EF4-FFF2-40B4-BE49-F238E27FC236}">
                <a16:creationId xmlns:a16="http://schemas.microsoft.com/office/drawing/2014/main" id="{D1552AA6-5D3A-1E4E-BEE7-F712E97E2445}"/>
              </a:ext>
            </a:extLst>
          </p:cNvPr>
          <p:cNvSpPr txBox="1"/>
          <p:nvPr/>
        </p:nvSpPr>
        <p:spPr>
          <a:xfrm>
            <a:off x="4171347" y="3770996"/>
            <a:ext cx="2472449" cy="646331"/>
          </a:xfrm>
          <a:prstGeom prst="rect">
            <a:avLst/>
          </a:prstGeom>
          <a:noFill/>
        </p:spPr>
        <p:txBody>
          <a:bodyPr wrap="square" rtlCol="0">
            <a:spAutoFit/>
          </a:bodyPr>
          <a:lstStyle/>
          <a:p>
            <a:r>
              <a:rPr lang="sv-SE" sz="3600" dirty="0">
                <a:latin typeface="Calibri" panose="020F0502020204030204" pitchFamily="34" charset="0"/>
                <a:cs typeface="Calibri" panose="020F0502020204030204" pitchFamily="34" charset="0"/>
              </a:rPr>
              <a:t>Kollektivism</a:t>
            </a:r>
          </a:p>
        </p:txBody>
      </p:sp>
      <p:sp>
        <p:nvSpPr>
          <p:cNvPr id="16" name="textruta 15">
            <a:extLst>
              <a:ext uri="{FF2B5EF4-FFF2-40B4-BE49-F238E27FC236}">
                <a16:creationId xmlns:a16="http://schemas.microsoft.com/office/drawing/2014/main" id="{F4F1566D-D3CE-F24D-B184-B841BA45F361}"/>
              </a:ext>
            </a:extLst>
          </p:cNvPr>
          <p:cNvSpPr txBox="1"/>
          <p:nvPr/>
        </p:nvSpPr>
        <p:spPr>
          <a:xfrm>
            <a:off x="8445987" y="3770996"/>
            <a:ext cx="2851422" cy="646331"/>
          </a:xfrm>
          <a:prstGeom prst="rect">
            <a:avLst/>
          </a:prstGeom>
          <a:noFill/>
        </p:spPr>
        <p:txBody>
          <a:bodyPr wrap="square" rtlCol="0">
            <a:spAutoFit/>
          </a:bodyPr>
          <a:lstStyle/>
          <a:p>
            <a:r>
              <a:rPr lang="sv-SE" sz="3600" dirty="0">
                <a:latin typeface="Calibri" panose="020F0502020204030204" pitchFamily="34" charset="0"/>
                <a:cs typeface="Calibri" panose="020F0502020204030204" pitchFamily="34" charset="0"/>
              </a:rPr>
              <a:t>Individualism</a:t>
            </a:r>
          </a:p>
        </p:txBody>
      </p:sp>
      <p:sp>
        <p:nvSpPr>
          <p:cNvPr id="17" name="textruta 16">
            <a:extLst>
              <a:ext uri="{FF2B5EF4-FFF2-40B4-BE49-F238E27FC236}">
                <a16:creationId xmlns:a16="http://schemas.microsoft.com/office/drawing/2014/main" id="{664FFA42-5FE4-4A4B-B8AC-659294E220B0}"/>
              </a:ext>
            </a:extLst>
          </p:cNvPr>
          <p:cNvSpPr txBox="1"/>
          <p:nvPr/>
        </p:nvSpPr>
        <p:spPr>
          <a:xfrm>
            <a:off x="8445987" y="4995363"/>
            <a:ext cx="3939524" cy="646331"/>
          </a:xfrm>
          <a:prstGeom prst="rect">
            <a:avLst/>
          </a:prstGeom>
          <a:noFill/>
        </p:spPr>
        <p:txBody>
          <a:bodyPr wrap="square" rtlCol="0">
            <a:spAutoFit/>
          </a:bodyPr>
          <a:lstStyle/>
          <a:p>
            <a:r>
              <a:rPr lang="sv-SE" sz="3600" dirty="0">
                <a:latin typeface="Calibri" panose="020F0502020204030204" pitchFamily="34" charset="0"/>
                <a:cs typeface="Calibri" panose="020F0502020204030204" pitchFamily="34" charset="0"/>
              </a:rPr>
              <a:t>Feminin orientering</a:t>
            </a:r>
          </a:p>
        </p:txBody>
      </p:sp>
      <p:sp>
        <p:nvSpPr>
          <p:cNvPr id="18" name="textruta 17">
            <a:extLst>
              <a:ext uri="{FF2B5EF4-FFF2-40B4-BE49-F238E27FC236}">
                <a16:creationId xmlns:a16="http://schemas.microsoft.com/office/drawing/2014/main" id="{C13A4A24-9136-5F48-90CC-DE059334BC0F}"/>
              </a:ext>
            </a:extLst>
          </p:cNvPr>
          <p:cNvSpPr txBox="1"/>
          <p:nvPr/>
        </p:nvSpPr>
        <p:spPr>
          <a:xfrm>
            <a:off x="4171347" y="4963391"/>
            <a:ext cx="4035409" cy="646331"/>
          </a:xfrm>
          <a:prstGeom prst="rect">
            <a:avLst/>
          </a:prstGeom>
          <a:noFill/>
        </p:spPr>
        <p:txBody>
          <a:bodyPr wrap="square" rtlCol="0">
            <a:spAutoFit/>
          </a:bodyPr>
          <a:lstStyle/>
          <a:p>
            <a:r>
              <a:rPr lang="sv-SE" sz="3600" dirty="0">
                <a:latin typeface="Calibri" panose="020F0502020204030204" pitchFamily="34" charset="0"/>
                <a:cs typeface="Calibri" panose="020F0502020204030204" pitchFamily="34" charset="0"/>
              </a:rPr>
              <a:t>Maskulin orientering</a:t>
            </a:r>
          </a:p>
        </p:txBody>
      </p:sp>
    </p:spTree>
    <p:extLst>
      <p:ext uri="{BB962C8B-B14F-4D97-AF65-F5344CB8AC3E}">
        <p14:creationId xmlns:p14="http://schemas.microsoft.com/office/powerpoint/2010/main" val="3700454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person, håller, hand, sitter&#10;&#10;Automatiskt genererad beskrivning">
            <a:extLst>
              <a:ext uri="{FF2B5EF4-FFF2-40B4-BE49-F238E27FC236}">
                <a16:creationId xmlns:a16="http://schemas.microsoft.com/office/drawing/2014/main" id="{F1E8022A-D452-7444-9A22-2D6B0ADAFE53}"/>
              </a:ext>
            </a:extLst>
          </p:cNvPr>
          <p:cNvPicPr>
            <a:picLocks noChangeAspect="1"/>
          </p:cNvPicPr>
          <p:nvPr/>
        </p:nvPicPr>
        <p:blipFill>
          <a:blip r:embed="rId3"/>
          <a:stretch>
            <a:fillRect/>
          </a:stretch>
        </p:blipFill>
        <p:spPr>
          <a:xfrm>
            <a:off x="0" y="0"/>
            <a:ext cx="12192000" cy="8136834"/>
          </a:xfrm>
          <a:prstGeom prst="rect">
            <a:avLst/>
          </a:prstGeom>
        </p:spPr>
      </p:pic>
      <p:sp>
        <p:nvSpPr>
          <p:cNvPr id="5" name="Rubrik 1">
            <a:extLst>
              <a:ext uri="{FF2B5EF4-FFF2-40B4-BE49-F238E27FC236}">
                <a16:creationId xmlns:a16="http://schemas.microsoft.com/office/drawing/2014/main" id="{73D8788E-5AB5-214A-97A3-4B10C36366D6}"/>
              </a:ext>
            </a:extLst>
          </p:cNvPr>
          <p:cNvSpPr txBox="1">
            <a:spLocks/>
          </p:cNvSpPr>
          <p:nvPr/>
        </p:nvSpPr>
        <p:spPr>
          <a:xfrm>
            <a:off x="3513010" y="1974227"/>
            <a:ext cx="5165979" cy="2909546"/>
          </a:xfrm>
          <a:prstGeom prst="rect">
            <a:avLst/>
          </a:prstGeom>
          <a:solidFill>
            <a:srgbClr val="2AA2B2">
              <a:alpha val="82000"/>
            </a:srgbClr>
          </a:solidFill>
          <a:ln w="63500" cap="flat">
            <a:noFill/>
            <a:extLst>
              <a:ext uri="{C807C97D-BFC1-408E-A445-0C87EB9F89A2}">
                <ask:lineSketchStyleProps xmlns:ask="http://schemas.microsoft.com/office/drawing/2018/sketchyshapes" sd="1219033472">
                  <a:custGeom>
                    <a:avLst/>
                    <a:gdLst>
                      <a:gd name="connsiteX0" fmla="*/ 0 w 5300666"/>
                      <a:gd name="connsiteY0" fmla="*/ 0 h 2209982"/>
                      <a:gd name="connsiteX1" fmla="*/ 5300666 w 5300666"/>
                      <a:gd name="connsiteY1" fmla="*/ 0 h 2209982"/>
                      <a:gd name="connsiteX2" fmla="*/ 5300666 w 5300666"/>
                      <a:gd name="connsiteY2" fmla="*/ 2209982 h 2209982"/>
                      <a:gd name="connsiteX3" fmla="*/ 0 w 5300666"/>
                      <a:gd name="connsiteY3" fmla="*/ 2209982 h 2209982"/>
                      <a:gd name="connsiteX4" fmla="*/ 0 w 5300666"/>
                      <a:gd name="connsiteY4" fmla="*/ 0 h 220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0666" h="2209982" fill="none" extrusionOk="0">
                        <a:moveTo>
                          <a:pt x="0" y="0"/>
                        </a:moveTo>
                        <a:cubicBezTo>
                          <a:pt x="2533077" y="-49533"/>
                          <a:pt x="3753010" y="-14809"/>
                          <a:pt x="5300666" y="0"/>
                        </a:cubicBezTo>
                        <a:cubicBezTo>
                          <a:pt x="5388305" y="740892"/>
                          <a:pt x="5227987" y="1656157"/>
                          <a:pt x="5300666" y="2209982"/>
                        </a:cubicBezTo>
                        <a:cubicBezTo>
                          <a:pt x="3072277" y="2161751"/>
                          <a:pt x="2586388" y="2294437"/>
                          <a:pt x="0" y="2209982"/>
                        </a:cubicBezTo>
                        <a:cubicBezTo>
                          <a:pt x="-38581" y="1668999"/>
                          <a:pt x="63341" y="559114"/>
                          <a:pt x="0" y="0"/>
                        </a:cubicBezTo>
                        <a:close/>
                      </a:path>
                      <a:path w="5300666" h="2209982" stroke="0" extrusionOk="0">
                        <a:moveTo>
                          <a:pt x="0" y="0"/>
                        </a:moveTo>
                        <a:cubicBezTo>
                          <a:pt x="2194622" y="118645"/>
                          <a:pt x="3693142" y="116012"/>
                          <a:pt x="5300666" y="0"/>
                        </a:cubicBezTo>
                        <a:cubicBezTo>
                          <a:pt x="5167784" y="969204"/>
                          <a:pt x="5385617" y="1910978"/>
                          <a:pt x="5300666" y="2209982"/>
                        </a:cubicBezTo>
                        <a:cubicBezTo>
                          <a:pt x="4164716" y="2344582"/>
                          <a:pt x="2238019" y="2052786"/>
                          <a:pt x="0" y="2209982"/>
                        </a:cubicBezTo>
                        <a:cubicBezTo>
                          <a:pt x="-20187" y="1911914"/>
                          <a:pt x="-152480" y="872739"/>
                          <a:pt x="0" y="0"/>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r>
              <a:rPr lang="sv-SE" sz="2800" cap="none" dirty="0">
                <a:latin typeface="DIN Condensed" pitchFamily="2" charset="0"/>
              </a:rPr>
              <a:t>ÖVNING</a:t>
            </a:r>
            <a:endParaRPr lang="sv-SE" sz="4000" cap="none" dirty="0">
              <a:latin typeface="DIN Condensed" pitchFamily="2" charset="0"/>
            </a:endParaRPr>
          </a:p>
          <a:p>
            <a:endParaRPr lang="sv-SE" sz="2400" cap="none" dirty="0">
              <a:latin typeface="DIN Condensed" pitchFamily="2" charset="0"/>
            </a:endParaRPr>
          </a:p>
          <a:p>
            <a:r>
              <a:rPr lang="sv-SE" sz="7200" cap="none" dirty="0">
                <a:latin typeface="DIN Condensed" pitchFamily="2" charset="0"/>
              </a:rPr>
              <a:t>KULTURELLA SKILLNADER</a:t>
            </a:r>
          </a:p>
        </p:txBody>
      </p:sp>
    </p:spTree>
    <p:extLst>
      <p:ext uri="{BB962C8B-B14F-4D97-AF65-F5344CB8AC3E}">
        <p14:creationId xmlns:p14="http://schemas.microsoft.com/office/powerpoint/2010/main" val="1043329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763A286F-33D5-674B-910B-A0EDDB10753F}"/>
              </a:ext>
            </a:extLst>
          </p:cNvPr>
          <p:cNvSpPr>
            <a:spLocks noGrp="1"/>
          </p:cNvSpPr>
          <p:nvPr>
            <p:ph idx="1"/>
          </p:nvPr>
        </p:nvSpPr>
        <p:spPr>
          <a:xfrm>
            <a:off x="913774" y="1716945"/>
            <a:ext cx="10364452" cy="3424107"/>
          </a:xfrm>
        </p:spPr>
        <p:txBody>
          <a:bodyPr>
            <a:normAutofit/>
          </a:bodyPr>
          <a:lstStyle/>
          <a:p>
            <a:pPr marL="0" indent="0">
              <a:buNone/>
            </a:pPr>
            <a:r>
              <a:rPr lang="sv-SE" sz="3200" cap="none" dirty="0">
                <a:latin typeface="Calibri" panose="020F0502020204030204" pitchFamily="34" charset="0"/>
                <a:cs typeface="Calibri" panose="020F0502020204030204" pitchFamily="34" charset="0"/>
              </a:rPr>
              <a:t>Jag känner mig mest hemma:</a:t>
            </a:r>
          </a:p>
          <a:p>
            <a:pPr marL="0" indent="0">
              <a:buNone/>
            </a:pPr>
            <a:endParaRPr lang="sv-SE" sz="2800" cap="none" dirty="0">
              <a:latin typeface="Calibri" panose="020F0502020204030204" pitchFamily="34" charset="0"/>
              <a:cs typeface="Calibri" panose="020F0502020204030204" pitchFamily="34" charset="0"/>
            </a:endParaRPr>
          </a:p>
          <a:p>
            <a:pPr marL="0" indent="0">
              <a:buNone/>
            </a:pPr>
            <a:endParaRPr lang="sv-SE" sz="2800" cap="none" dirty="0">
              <a:latin typeface="Calibri" panose="020F0502020204030204" pitchFamily="34" charset="0"/>
              <a:cs typeface="Calibri" panose="020F0502020204030204" pitchFamily="34" charset="0"/>
            </a:endParaRPr>
          </a:p>
          <a:p>
            <a:pPr marL="0" indent="0">
              <a:buNone/>
            </a:pPr>
            <a:r>
              <a:rPr lang="sv-SE" sz="2800" cap="none" dirty="0">
                <a:latin typeface="Calibri" panose="020F0502020204030204" pitchFamily="34" charset="0"/>
                <a:cs typeface="Calibri" panose="020F0502020204030204" pitchFamily="34" charset="0"/>
              </a:rPr>
              <a:t>På Liseberg 	1	2	3	4	5  	På Gröna Lund</a:t>
            </a:r>
          </a:p>
        </p:txBody>
      </p:sp>
      <p:sp>
        <p:nvSpPr>
          <p:cNvPr id="4" name="textruta 3">
            <a:extLst>
              <a:ext uri="{FF2B5EF4-FFF2-40B4-BE49-F238E27FC236}">
                <a16:creationId xmlns:a16="http://schemas.microsoft.com/office/drawing/2014/main" id="{3BF1EC8C-0EAA-AD43-974D-CDFAD814E27A}"/>
              </a:ext>
            </a:extLst>
          </p:cNvPr>
          <p:cNvSpPr txBox="1"/>
          <p:nvPr/>
        </p:nvSpPr>
        <p:spPr>
          <a:xfrm>
            <a:off x="6453385" y="3059667"/>
            <a:ext cx="3383490" cy="369332"/>
          </a:xfrm>
          <a:prstGeom prst="rect">
            <a:avLst/>
          </a:prstGeom>
          <a:noFill/>
        </p:spPr>
        <p:txBody>
          <a:bodyPr wrap="none" rtlCol="0">
            <a:spAutoFit/>
          </a:bodyPr>
          <a:lstStyle/>
          <a:p>
            <a:r>
              <a:rPr lang="sv-SE" dirty="0">
                <a:solidFill>
                  <a:srgbClr val="FF890F"/>
                </a:solidFill>
                <a:latin typeface="Calibri" panose="020F0502020204030204" pitchFamily="34" charset="0"/>
                <a:cs typeface="Calibri" panose="020F0502020204030204" pitchFamily="34" charset="0"/>
              </a:rPr>
              <a:t>Mest Gröna Lund – minst Liseberg</a:t>
            </a:r>
          </a:p>
        </p:txBody>
      </p:sp>
      <p:sp>
        <p:nvSpPr>
          <p:cNvPr id="5" name="textruta 4">
            <a:extLst>
              <a:ext uri="{FF2B5EF4-FFF2-40B4-BE49-F238E27FC236}">
                <a16:creationId xmlns:a16="http://schemas.microsoft.com/office/drawing/2014/main" id="{777C95C0-E78D-9E45-95A1-1304BAC23ACA}"/>
              </a:ext>
            </a:extLst>
          </p:cNvPr>
          <p:cNvSpPr txBox="1"/>
          <p:nvPr/>
        </p:nvSpPr>
        <p:spPr>
          <a:xfrm>
            <a:off x="913774" y="3054356"/>
            <a:ext cx="3383490" cy="369332"/>
          </a:xfrm>
          <a:prstGeom prst="rect">
            <a:avLst/>
          </a:prstGeom>
          <a:noFill/>
        </p:spPr>
        <p:txBody>
          <a:bodyPr wrap="none" rtlCol="0">
            <a:spAutoFit/>
          </a:bodyPr>
          <a:lstStyle/>
          <a:p>
            <a:r>
              <a:rPr lang="sv-SE" dirty="0">
                <a:solidFill>
                  <a:srgbClr val="FF890F"/>
                </a:solidFill>
                <a:latin typeface="Calibri" panose="020F0502020204030204" pitchFamily="34" charset="0"/>
                <a:cs typeface="Calibri" panose="020F0502020204030204" pitchFamily="34" charset="0"/>
              </a:rPr>
              <a:t>Mest Liseberg – minst Gröna Lund</a:t>
            </a:r>
          </a:p>
        </p:txBody>
      </p:sp>
      <p:sp>
        <p:nvSpPr>
          <p:cNvPr id="6" name="textruta 5">
            <a:extLst>
              <a:ext uri="{FF2B5EF4-FFF2-40B4-BE49-F238E27FC236}">
                <a16:creationId xmlns:a16="http://schemas.microsoft.com/office/drawing/2014/main" id="{E0FED20B-4261-5047-9407-B5B1559FE300}"/>
              </a:ext>
            </a:extLst>
          </p:cNvPr>
          <p:cNvSpPr txBox="1"/>
          <p:nvPr/>
        </p:nvSpPr>
        <p:spPr>
          <a:xfrm>
            <a:off x="3915595" y="3483495"/>
            <a:ext cx="1786066" cy="369332"/>
          </a:xfrm>
          <a:prstGeom prst="rect">
            <a:avLst/>
          </a:prstGeom>
          <a:noFill/>
        </p:spPr>
        <p:txBody>
          <a:bodyPr wrap="none" rtlCol="0">
            <a:spAutoFit/>
          </a:bodyPr>
          <a:lstStyle/>
          <a:p>
            <a:r>
              <a:rPr lang="sv-SE" dirty="0">
                <a:solidFill>
                  <a:srgbClr val="FF890F"/>
                </a:solidFill>
                <a:latin typeface="Calibri" panose="020F0502020204030204" pitchFamily="34" charset="0"/>
                <a:cs typeface="Calibri" panose="020F0502020204030204" pitchFamily="34" charset="0"/>
              </a:rPr>
              <a:t>Lika mellan båda</a:t>
            </a:r>
          </a:p>
        </p:txBody>
      </p:sp>
      <p:cxnSp>
        <p:nvCxnSpPr>
          <p:cNvPr id="8" name="Rak pil 7">
            <a:extLst>
              <a:ext uri="{FF2B5EF4-FFF2-40B4-BE49-F238E27FC236}">
                <a16:creationId xmlns:a16="http://schemas.microsoft.com/office/drawing/2014/main" id="{21F74610-04E2-444B-BAEA-3E2BB3D8C8E2}"/>
              </a:ext>
            </a:extLst>
          </p:cNvPr>
          <p:cNvCxnSpPr>
            <a:cxnSpLocks/>
          </p:cNvCxnSpPr>
          <p:nvPr/>
        </p:nvCxnSpPr>
        <p:spPr>
          <a:xfrm>
            <a:off x="2166158" y="3434313"/>
            <a:ext cx="589539" cy="640189"/>
          </a:xfrm>
          <a:prstGeom prst="straightConnector1">
            <a:avLst/>
          </a:prstGeom>
          <a:ln>
            <a:solidFill>
              <a:srgbClr val="FF890F"/>
            </a:solidFill>
            <a:tailEnd type="triangle"/>
          </a:ln>
        </p:spPr>
        <p:style>
          <a:lnRef idx="3">
            <a:schemeClr val="accent2"/>
          </a:lnRef>
          <a:fillRef idx="0">
            <a:schemeClr val="accent2"/>
          </a:fillRef>
          <a:effectRef idx="2">
            <a:schemeClr val="accent2"/>
          </a:effectRef>
          <a:fontRef idx="minor">
            <a:schemeClr val="tx1"/>
          </a:fontRef>
        </p:style>
      </p:cxnSp>
      <p:cxnSp>
        <p:nvCxnSpPr>
          <p:cNvPr id="9" name="Rak pil 8">
            <a:extLst>
              <a:ext uri="{FF2B5EF4-FFF2-40B4-BE49-F238E27FC236}">
                <a16:creationId xmlns:a16="http://schemas.microsoft.com/office/drawing/2014/main" id="{05C87C95-B21C-1F4B-8EF6-E221FD5F84D7}"/>
              </a:ext>
            </a:extLst>
          </p:cNvPr>
          <p:cNvCxnSpPr>
            <a:cxnSpLocks/>
          </p:cNvCxnSpPr>
          <p:nvPr/>
        </p:nvCxnSpPr>
        <p:spPr>
          <a:xfrm>
            <a:off x="4736111" y="3869623"/>
            <a:ext cx="0" cy="320165"/>
          </a:xfrm>
          <a:prstGeom prst="straightConnector1">
            <a:avLst/>
          </a:prstGeom>
          <a:ln>
            <a:solidFill>
              <a:srgbClr val="FF890F"/>
            </a:solidFill>
            <a:tailEnd type="triangle"/>
          </a:ln>
        </p:spPr>
        <p:style>
          <a:lnRef idx="3">
            <a:schemeClr val="accent2"/>
          </a:lnRef>
          <a:fillRef idx="0">
            <a:schemeClr val="accent2"/>
          </a:fillRef>
          <a:effectRef idx="2">
            <a:schemeClr val="accent2"/>
          </a:effectRef>
          <a:fontRef idx="minor">
            <a:schemeClr val="tx1"/>
          </a:fontRef>
        </p:style>
      </p:cxnSp>
      <p:cxnSp>
        <p:nvCxnSpPr>
          <p:cNvPr id="11" name="Rak pil 10">
            <a:extLst>
              <a:ext uri="{FF2B5EF4-FFF2-40B4-BE49-F238E27FC236}">
                <a16:creationId xmlns:a16="http://schemas.microsoft.com/office/drawing/2014/main" id="{1E9B754F-89B8-664E-88FE-F2EFC488FC9D}"/>
              </a:ext>
            </a:extLst>
          </p:cNvPr>
          <p:cNvCxnSpPr>
            <a:cxnSpLocks/>
          </p:cNvCxnSpPr>
          <p:nvPr/>
        </p:nvCxnSpPr>
        <p:spPr>
          <a:xfrm flipH="1">
            <a:off x="6608310" y="3428998"/>
            <a:ext cx="1327445" cy="645504"/>
          </a:xfrm>
          <a:prstGeom prst="straightConnector1">
            <a:avLst/>
          </a:prstGeom>
          <a:ln>
            <a:solidFill>
              <a:srgbClr val="FF890F"/>
            </a:solidFill>
            <a:tailEnd type="triangle"/>
          </a:ln>
        </p:spPr>
        <p:style>
          <a:lnRef idx="3">
            <a:schemeClr val="accent2"/>
          </a:lnRef>
          <a:fillRef idx="0">
            <a:schemeClr val="accent2"/>
          </a:fillRef>
          <a:effectRef idx="2">
            <a:schemeClr val="accent2"/>
          </a:effectRef>
          <a:fontRef idx="minor">
            <a:schemeClr val="tx1"/>
          </a:fontRef>
        </p:style>
      </p:cxnSp>
      <p:sp>
        <p:nvSpPr>
          <p:cNvPr id="19" name="Rubrik 1">
            <a:extLst>
              <a:ext uri="{FF2B5EF4-FFF2-40B4-BE49-F238E27FC236}">
                <a16:creationId xmlns:a16="http://schemas.microsoft.com/office/drawing/2014/main" id="{34AE2079-F85F-B940-A480-F9423C7D93EB}"/>
              </a:ext>
            </a:extLst>
          </p:cNvPr>
          <p:cNvSpPr txBox="1">
            <a:spLocks/>
          </p:cNvSpPr>
          <p:nvPr/>
        </p:nvSpPr>
        <p:spPr>
          <a:xfrm>
            <a:off x="2675169" y="331683"/>
            <a:ext cx="6841661" cy="1512358"/>
          </a:xfrm>
          <a:prstGeom prst="rect">
            <a:avLst/>
          </a:prstGeom>
          <a:solidFill>
            <a:srgbClr val="2AA2B2">
              <a:alpha val="82000"/>
            </a:srgbClr>
          </a:solidFill>
          <a:ln w="63500" cap="flat">
            <a:noFill/>
            <a:extLst>
              <a:ext uri="{C807C97D-BFC1-408E-A445-0C87EB9F89A2}">
                <ask:lineSketchStyleProps xmlns:ask="http://schemas.microsoft.com/office/drawing/2018/sketchyshapes" sd="1219033472">
                  <a:custGeom>
                    <a:avLst/>
                    <a:gdLst>
                      <a:gd name="connsiteX0" fmla="*/ 0 w 5300666"/>
                      <a:gd name="connsiteY0" fmla="*/ 0 h 2209982"/>
                      <a:gd name="connsiteX1" fmla="*/ 5300666 w 5300666"/>
                      <a:gd name="connsiteY1" fmla="*/ 0 h 2209982"/>
                      <a:gd name="connsiteX2" fmla="*/ 5300666 w 5300666"/>
                      <a:gd name="connsiteY2" fmla="*/ 2209982 h 2209982"/>
                      <a:gd name="connsiteX3" fmla="*/ 0 w 5300666"/>
                      <a:gd name="connsiteY3" fmla="*/ 2209982 h 2209982"/>
                      <a:gd name="connsiteX4" fmla="*/ 0 w 5300666"/>
                      <a:gd name="connsiteY4" fmla="*/ 0 h 220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0666" h="2209982" fill="none" extrusionOk="0">
                        <a:moveTo>
                          <a:pt x="0" y="0"/>
                        </a:moveTo>
                        <a:cubicBezTo>
                          <a:pt x="2533077" y="-49533"/>
                          <a:pt x="3753010" y="-14809"/>
                          <a:pt x="5300666" y="0"/>
                        </a:cubicBezTo>
                        <a:cubicBezTo>
                          <a:pt x="5388305" y="740892"/>
                          <a:pt x="5227987" y="1656157"/>
                          <a:pt x="5300666" y="2209982"/>
                        </a:cubicBezTo>
                        <a:cubicBezTo>
                          <a:pt x="3072277" y="2161751"/>
                          <a:pt x="2586388" y="2294437"/>
                          <a:pt x="0" y="2209982"/>
                        </a:cubicBezTo>
                        <a:cubicBezTo>
                          <a:pt x="-38581" y="1668999"/>
                          <a:pt x="63341" y="559114"/>
                          <a:pt x="0" y="0"/>
                        </a:cubicBezTo>
                        <a:close/>
                      </a:path>
                      <a:path w="5300666" h="2209982" stroke="0" extrusionOk="0">
                        <a:moveTo>
                          <a:pt x="0" y="0"/>
                        </a:moveTo>
                        <a:cubicBezTo>
                          <a:pt x="2194622" y="118645"/>
                          <a:pt x="3693142" y="116012"/>
                          <a:pt x="5300666" y="0"/>
                        </a:cubicBezTo>
                        <a:cubicBezTo>
                          <a:pt x="5167784" y="969204"/>
                          <a:pt x="5385617" y="1910978"/>
                          <a:pt x="5300666" y="2209982"/>
                        </a:cubicBezTo>
                        <a:cubicBezTo>
                          <a:pt x="4164716" y="2344582"/>
                          <a:pt x="2238019" y="2052786"/>
                          <a:pt x="0" y="2209982"/>
                        </a:cubicBezTo>
                        <a:cubicBezTo>
                          <a:pt x="-20187" y="1911914"/>
                          <a:pt x="-152480" y="872739"/>
                          <a:pt x="0" y="0"/>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fontScale="85000" lnSpcReduction="10000"/>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r>
              <a:rPr lang="sv-SE" sz="2800" cap="none" dirty="0">
                <a:latin typeface="DIN Condensed" pitchFamily="2" charset="0"/>
              </a:rPr>
              <a:t>ÖVNING</a:t>
            </a:r>
            <a:endParaRPr lang="sv-SE" sz="4000" cap="none" dirty="0">
              <a:latin typeface="DIN Condensed" pitchFamily="2" charset="0"/>
            </a:endParaRPr>
          </a:p>
          <a:p>
            <a:endParaRPr lang="sv-SE" sz="2400" cap="none" dirty="0">
              <a:latin typeface="DIN Condensed" pitchFamily="2" charset="0"/>
            </a:endParaRPr>
          </a:p>
          <a:p>
            <a:r>
              <a:rPr lang="sv-SE" sz="7200" cap="none" dirty="0">
                <a:latin typeface="DIN Condensed" pitchFamily="2" charset="0"/>
              </a:rPr>
              <a:t>KULTURELLA SKILLNADER</a:t>
            </a:r>
          </a:p>
        </p:txBody>
      </p:sp>
    </p:spTree>
    <p:extLst>
      <p:ext uri="{BB962C8B-B14F-4D97-AF65-F5344CB8AC3E}">
        <p14:creationId xmlns:p14="http://schemas.microsoft.com/office/powerpoint/2010/main" val="20646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A2A0D2-FC9E-C74C-8502-E27FE972A561}"/>
              </a:ext>
            </a:extLst>
          </p:cNvPr>
          <p:cNvSpPr>
            <a:spLocks noGrp="1"/>
          </p:cNvSpPr>
          <p:nvPr>
            <p:ph type="title"/>
          </p:nvPr>
        </p:nvSpPr>
        <p:spPr>
          <a:xfrm>
            <a:off x="1141413" y="609600"/>
            <a:ext cx="9905998" cy="1468582"/>
          </a:xfrm>
        </p:spPr>
        <p:txBody>
          <a:bodyPr>
            <a:normAutofit/>
          </a:bodyPr>
          <a:lstStyle/>
          <a:p>
            <a:r>
              <a:rPr lang="sv-SE" sz="4400" dirty="0">
                <a:latin typeface="DIN Condensed" pitchFamily="2" charset="0"/>
              </a:rPr>
              <a:t>Check in</a:t>
            </a:r>
          </a:p>
        </p:txBody>
      </p:sp>
      <p:graphicFrame>
        <p:nvGraphicFramePr>
          <p:cNvPr id="9" name="Platshållare för innehåll 2">
            <a:extLst>
              <a:ext uri="{FF2B5EF4-FFF2-40B4-BE49-F238E27FC236}">
                <a16:creationId xmlns:a16="http://schemas.microsoft.com/office/drawing/2014/main" id="{63DC6B22-F391-4386-9C44-22F04155C2C6}"/>
              </a:ext>
            </a:extLst>
          </p:cNvPr>
          <p:cNvGraphicFramePr>
            <a:graphicFrameLocks noGrp="1"/>
          </p:cNvGraphicFramePr>
          <p:nvPr>
            <p:ph idx="1"/>
            <p:extLst>
              <p:ext uri="{D42A27DB-BD31-4B8C-83A1-F6EECF244321}">
                <p14:modId xmlns:p14="http://schemas.microsoft.com/office/powerpoint/2010/main" val="868048624"/>
              </p:ext>
            </p:extLst>
          </p:nvPr>
        </p:nvGraphicFramePr>
        <p:xfrm>
          <a:off x="1141413" y="2286000"/>
          <a:ext cx="9906000" cy="3387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9274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CB09EA48-99BE-9E47-8BA3-6EF8D913A20A}"/>
              </a:ext>
            </a:extLst>
          </p:cNvPr>
          <p:cNvSpPr txBox="1">
            <a:spLocks/>
          </p:cNvSpPr>
          <p:nvPr/>
        </p:nvSpPr>
        <p:spPr>
          <a:xfrm>
            <a:off x="913775" y="618517"/>
            <a:ext cx="10364451" cy="1596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r>
              <a:rPr lang="sv-SE" sz="4400">
                <a:latin typeface="DIN Condensed" pitchFamily="2" charset="0"/>
              </a:rPr>
              <a:t>Liten vs stor Maktdistans</a:t>
            </a:r>
          </a:p>
        </p:txBody>
      </p:sp>
      <p:sp>
        <p:nvSpPr>
          <p:cNvPr id="13" name="Platshållare för innehåll 4">
            <a:extLst>
              <a:ext uri="{FF2B5EF4-FFF2-40B4-BE49-F238E27FC236}">
                <a16:creationId xmlns:a16="http://schemas.microsoft.com/office/drawing/2014/main" id="{83F4D27C-3719-8243-96A5-F98F35E17E2F}"/>
              </a:ext>
            </a:extLst>
          </p:cNvPr>
          <p:cNvSpPr txBox="1">
            <a:spLocks/>
          </p:cNvSpPr>
          <p:nvPr/>
        </p:nvSpPr>
        <p:spPr>
          <a:xfrm>
            <a:off x="913774" y="2214694"/>
            <a:ext cx="10363826" cy="3673185"/>
          </a:xfrm>
          <a:prstGeom prst="rect">
            <a:avLst/>
          </a:prstGeom>
          <a:noFill/>
        </p:spPr>
        <p:txBody>
          <a:bodyPr wrap="square" rtlCol="0">
            <a:sp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outerShdw blurRad="47625" dist="12700" dir="2700000" algn="tl" rotWithShape="0">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outerShdw blurRad="47625" dist="12700" dir="2700000" algn="tl" rotWithShape="0">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outerShdw blurRad="47625" dist="12700" dir="2700000" algn="tl" rotWithShape="0">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a:lstStyle>
          <a:p>
            <a:pPr marL="0" indent="0">
              <a:buFont typeface="Arial" panose="020B0604020202020204" pitchFamily="34" charset="0"/>
              <a:buNone/>
            </a:pPr>
            <a:r>
              <a:rPr lang="sv-SE" sz="2800" u="sng" cap="none">
                <a:latin typeface="Calibri" panose="020F0502020204030204" pitchFamily="34" charset="0"/>
                <a:cs typeface="Calibri" panose="020F0502020204030204" pitchFamily="34" charset="0"/>
              </a:rPr>
              <a:t>Liten maktdistans 0-50 poäng</a:t>
            </a:r>
          </a:p>
          <a:p>
            <a:pPr marL="0" indent="0">
              <a:buFont typeface="Arial" panose="020B0604020202020204" pitchFamily="34" charset="0"/>
              <a:buNone/>
            </a:pPr>
            <a:r>
              <a:rPr lang="sv-SE" sz="2800" cap="none">
                <a:latin typeface="Calibri" panose="020F0502020204030204" pitchFamily="34" charset="0"/>
                <a:cs typeface="Calibri" panose="020F0502020204030204" pitchFamily="34" charset="0"/>
              </a:rPr>
              <a:t>Du föredrar att leva i en kultur där man värderar beteende som är kopplade till liten maktdistans. </a:t>
            </a:r>
          </a:p>
          <a:p>
            <a:pPr marL="0" indent="0">
              <a:buFont typeface="Arial" panose="020B0604020202020204" pitchFamily="34" charset="0"/>
              <a:buNone/>
            </a:pPr>
            <a:r>
              <a:rPr lang="sv-SE" sz="2800" cap="none">
                <a:latin typeface="Calibri" panose="020F0502020204030204" pitchFamily="34" charset="0"/>
                <a:cs typeface="Calibri" panose="020F0502020204030204" pitchFamily="34" charset="0"/>
              </a:rPr>
              <a:t>Exempel är: </a:t>
            </a:r>
          </a:p>
          <a:p>
            <a:r>
              <a:rPr lang="sv-SE" sz="2800" cap="none">
                <a:latin typeface="Calibri" panose="020F0502020204030204" pitchFamily="34" charset="0"/>
                <a:cs typeface="Calibri" panose="020F0502020204030204" pitchFamily="34" charset="0"/>
              </a:rPr>
              <a:t>Vi ska sträva efter så mycket jämlikhet som möjligt.</a:t>
            </a:r>
          </a:p>
          <a:p>
            <a:r>
              <a:rPr lang="sv-SE" sz="2800" cap="none">
                <a:latin typeface="Calibri" panose="020F0502020204030204" pitchFamily="34" charset="0"/>
                <a:cs typeface="Calibri" panose="020F0502020204030204" pitchFamily="34" charset="0"/>
              </a:rPr>
              <a:t>Chefer förlitar sig på sina egna erfarenheter och på medarbetarna.</a:t>
            </a:r>
          </a:p>
        </p:txBody>
      </p:sp>
    </p:spTree>
    <p:extLst>
      <p:ext uri="{BB962C8B-B14F-4D97-AF65-F5344CB8AC3E}">
        <p14:creationId xmlns:p14="http://schemas.microsoft.com/office/powerpoint/2010/main" val="91781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5E1981B1-7CA4-C645-B11E-59C4EF9C9F01}"/>
              </a:ext>
            </a:extLst>
          </p:cNvPr>
          <p:cNvSpPr>
            <a:spLocks noGrp="1"/>
          </p:cNvSpPr>
          <p:nvPr>
            <p:ph type="title"/>
          </p:nvPr>
        </p:nvSpPr>
        <p:spPr>
          <a:xfrm>
            <a:off x="913775" y="618517"/>
            <a:ext cx="10364451" cy="1596177"/>
          </a:xfrm>
        </p:spPr>
        <p:txBody>
          <a:bodyPr>
            <a:normAutofit/>
          </a:bodyPr>
          <a:lstStyle/>
          <a:p>
            <a:r>
              <a:rPr lang="sv-SE" sz="4400">
                <a:latin typeface="DIN Condensed" pitchFamily="2" charset="0"/>
              </a:rPr>
              <a:t>Liten vs stor Maktdistans</a:t>
            </a:r>
          </a:p>
        </p:txBody>
      </p:sp>
      <p:sp>
        <p:nvSpPr>
          <p:cNvPr id="5" name="Platshållare för innehåll 4">
            <a:extLst>
              <a:ext uri="{FF2B5EF4-FFF2-40B4-BE49-F238E27FC236}">
                <a16:creationId xmlns:a16="http://schemas.microsoft.com/office/drawing/2014/main" id="{79AC5CFB-5687-F049-8CFD-15D6DF006171}"/>
              </a:ext>
            </a:extLst>
          </p:cNvPr>
          <p:cNvSpPr txBox="1">
            <a:spLocks/>
          </p:cNvSpPr>
          <p:nvPr/>
        </p:nvSpPr>
        <p:spPr>
          <a:xfrm>
            <a:off x="913774" y="2041788"/>
            <a:ext cx="10363826" cy="4190250"/>
          </a:xfrm>
          <a:prstGeom prst="rect">
            <a:avLst/>
          </a:prstGeom>
          <a:noFill/>
        </p:spPr>
        <p:txBody>
          <a:bodyPr wrap="square" rtlCol="0">
            <a:sp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outerShdw blurRad="47625" dist="12700" dir="2700000" algn="tl" rotWithShape="0">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outerShdw blurRad="47625" dist="12700" dir="2700000" algn="tl" rotWithShape="0">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outerShdw blurRad="47625" dist="12700" dir="2700000" algn="tl" rotWithShape="0">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a:lstStyle>
          <a:p>
            <a:pPr marL="0" indent="0">
              <a:buFont typeface="Arial" panose="020B0604020202020204" pitchFamily="34" charset="0"/>
              <a:buNone/>
            </a:pPr>
            <a:r>
              <a:rPr lang="sv-SE" sz="2800" u="sng" cap="none">
                <a:latin typeface="Calibri" panose="020F0502020204030204" pitchFamily="34" charset="0"/>
                <a:cs typeface="Calibri" panose="020F0502020204030204" pitchFamily="34" charset="0"/>
              </a:rPr>
              <a:t>Stor maktdistans 51-100 poäng</a:t>
            </a:r>
          </a:p>
          <a:p>
            <a:pPr marL="0" indent="0">
              <a:buFont typeface="Arial" panose="020B0604020202020204" pitchFamily="34" charset="0"/>
              <a:buNone/>
            </a:pPr>
            <a:r>
              <a:rPr lang="sv-SE" sz="2800" cap="none">
                <a:latin typeface="Calibri" panose="020F0502020204030204" pitchFamily="34" charset="0"/>
                <a:cs typeface="Calibri" panose="020F0502020204030204" pitchFamily="34" charset="0"/>
              </a:rPr>
              <a:t>Du föredrar att leva i en kultur där man värderar beteende som är kopplade till stor maktdistans. </a:t>
            </a:r>
          </a:p>
          <a:p>
            <a:pPr marL="0" indent="0">
              <a:buFont typeface="Arial" panose="020B0604020202020204" pitchFamily="34" charset="0"/>
              <a:buNone/>
            </a:pPr>
            <a:r>
              <a:rPr lang="sv-SE" sz="2800" cap="none">
                <a:latin typeface="Calibri" panose="020F0502020204030204" pitchFamily="34" charset="0"/>
                <a:cs typeface="Calibri" panose="020F0502020204030204" pitchFamily="34" charset="0"/>
              </a:rPr>
              <a:t>Exempel är: </a:t>
            </a:r>
          </a:p>
          <a:p>
            <a:r>
              <a:rPr lang="sv-SE" sz="2800" cap="none">
                <a:latin typeface="Calibri" panose="020F0502020204030204" pitchFamily="34" charset="0"/>
                <a:cs typeface="Calibri" panose="020F0502020204030204" pitchFamily="34" charset="0"/>
              </a:rPr>
              <a:t>Vi ska inte tilltala äldre människor vid förnamn. Det är respektlöst. </a:t>
            </a:r>
          </a:p>
          <a:p>
            <a:r>
              <a:rPr lang="sv-SE" sz="2800" cap="none">
                <a:latin typeface="Calibri" panose="020F0502020204030204" pitchFamily="34" charset="0"/>
                <a:cs typeface="Calibri" panose="020F0502020204030204" pitchFamily="34" charset="0"/>
              </a:rPr>
              <a:t>De som har makten ska ha privilegier (till exempel en VD som får bestämma sin egen arbetstid).</a:t>
            </a:r>
          </a:p>
        </p:txBody>
      </p:sp>
    </p:spTree>
    <p:extLst>
      <p:ext uri="{BB962C8B-B14F-4D97-AF65-F5344CB8AC3E}">
        <p14:creationId xmlns:p14="http://schemas.microsoft.com/office/powerpoint/2010/main" val="2052651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478E5DC2-DBCD-DA4D-874D-F1C282A0346A}"/>
              </a:ext>
            </a:extLst>
          </p:cNvPr>
          <p:cNvSpPr>
            <a:spLocks noGrp="1"/>
          </p:cNvSpPr>
          <p:nvPr>
            <p:ph type="title"/>
          </p:nvPr>
        </p:nvSpPr>
        <p:spPr>
          <a:xfrm>
            <a:off x="913775" y="618517"/>
            <a:ext cx="10364451" cy="1596177"/>
          </a:xfrm>
        </p:spPr>
        <p:txBody>
          <a:bodyPr>
            <a:normAutofit/>
          </a:bodyPr>
          <a:lstStyle/>
          <a:p>
            <a:r>
              <a:rPr lang="sv-SE" sz="4400" err="1">
                <a:latin typeface="DIN Condensed" pitchFamily="2" charset="0"/>
              </a:rPr>
              <a:t>kOLLEKTIVISM</a:t>
            </a:r>
            <a:r>
              <a:rPr lang="sv-SE" sz="4400">
                <a:latin typeface="DIN Condensed" pitchFamily="2" charset="0"/>
              </a:rPr>
              <a:t> VS INDIVIDUALISM</a:t>
            </a:r>
          </a:p>
        </p:txBody>
      </p:sp>
      <p:sp>
        <p:nvSpPr>
          <p:cNvPr id="5" name="Platshållare för innehåll 4">
            <a:extLst>
              <a:ext uri="{FF2B5EF4-FFF2-40B4-BE49-F238E27FC236}">
                <a16:creationId xmlns:a16="http://schemas.microsoft.com/office/drawing/2014/main" id="{728A370B-617C-1A4F-9D03-09B6ED8CA565}"/>
              </a:ext>
            </a:extLst>
          </p:cNvPr>
          <p:cNvSpPr txBox="1">
            <a:spLocks/>
          </p:cNvSpPr>
          <p:nvPr/>
        </p:nvSpPr>
        <p:spPr>
          <a:xfrm>
            <a:off x="913774" y="2367092"/>
            <a:ext cx="10363826" cy="3673185"/>
          </a:xfrm>
          <a:prstGeom prst="rect">
            <a:avLst/>
          </a:prstGeom>
          <a:noFill/>
        </p:spPr>
        <p:txBody>
          <a:bodyPr wrap="square" rtlCol="0">
            <a:sp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outerShdw blurRad="47625" dist="12700" dir="2700000" algn="tl" rotWithShape="0">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outerShdw blurRad="47625" dist="12700" dir="2700000" algn="tl" rotWithShape="0">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outerShdw blurRad="47625" dist="12700" dir="2700000" algn="tl" rotWithShape="0">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a:lstStyle>
          <a:p>
            <a:pPr marL="0" indent="0">
              <a:buFont typeface="Arial" panose="020B0604020202020204" pitchFamily="34" charset="0"/>
              <a:buNone/>
            </a:pPr>
            <a:r>
              <a:rPr lang="sv-SE" sz="2800" u="sng" cap="none">
                <a:latin typeface="Calibri" panose="020F0502020204030204" pitchFamily="34" charset="0"/>
                <a:cs typeface="Calibri" panose="020F0502020204030204" pitchFamily="34" charset="0"/>
              </a:rPr>
              <a:t>Kollektivism 0-50 poäng</a:t>
            </a:r>
            <a:r>
              <a:rPr lang="sv-SE" sz="2800" cap="none">
                <a:latin typeface="Calibri" panose="020F0502020204030204" pitchFamily="34" charset="0"/>
                <a:cs typeface="Calibri" panose="020F0502020204030204" pitchFamily="34" charset="0"/>
              </a:rPr>
              <a:t> (individorienterad vs grupporienterad) </a:t>
            </a:r>
          </a:p>
          <a:p>
            <a:pPr marL="0" indent="0">
              <a:buFont typeface="Arial" panose="020B0604020202020204" pitchFamily="34" charset="0"/>
              <a:buNone/>
            </a:pPr>
            <a:r>
              <a:rPr lang="sv-SE" sz="2800" cap="none">
                <a:latin typeface="Calibri" panose="020F0502020204030204" pitchFamily="34" charset="0"/>
                <a:cs typeface="Calibri" panose="020F0502020204030204" pitchFamily="34" charset="0"/>
              </a:rPr>
              <a:t>Du föredrar att leva i en kultur där man värderar beteende som är kopplade till en grupporienterad preferens. </a:t>
            </a:r>
          </a:p>
          <a:p>
            <a:pPr marL="0" indent="0">
              <a:buFont typeface="Arial" panose="020B0604020202020204" pitchFamily="34" charset="0"/>
              <a:buNone/>
            </a:pPr>
            <a:r>
              <a:rPr lang="sv-SE" sz="2800" cap="none">
                <a:latin typeface="Calibri" panose="020F0502020204030204" pitchFamily="34" charset="0"/>
                <a:cs typeface="Calibri" panose="020F0502020204030204" pitchFamily="34" charset="0"/>
              </a:rPr>
              <a:t>Exempel är:</a:t>
            </a:r>
          </a:p>
          <a:p>
            <a:r>
              <a:rPr lang="sv-SE" sz="2800" cap="none">
                <a:latin typeface="Calibri" panose="020F0502020204030204" pitchFamily="34" charset="0"/>
                <a:cs typeface="Calibri" panose="020F0502020204030204" pitchFamily="34" charset="0"/>
              </a:rPr>
              <a:t>Tillgångar bör delas med släktningar.</a:t>
            </a:r>
          </a:p>
          <a:p>
            <a:r>
              <a:rPr lang="sv-SE" sz="2800" cap="none">
                <a:latin typeface="Calibri" panose="020F0502020204030204" pitchFamily="34" charset="0"/>
                <a:cs typeface="Calibri" panose="020F0502020204030204" pitchFamily="34" charset="0"/>
              </a:rPr>
              <a:t>De som du känner behandlas bättre.</a:t>
            </a:r>
          </a:p>
        </p:txBody>
      </p:sp>
    </p:spTree>
    <p:extLst>
      <p:ext uri="{BB962C8B-B14F-4D97-AF65-F5344CB8AC3E}">
        <p14:creationId xmlns:p14="http://schemas.microsoft.com/office/powerpoint/2010/main" val="425826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10CC6E9E-C2F8-E045-A34D-5D9429469ADA}"/>
              </a:ext>
            </a:extLst>
          </p:cNvPr>
          <p:cNvSpPr>
            <a:spLocks noGrp="1"/>
          </p:cNvSpPr>
          <p:nvPr>
            <p:ph type="title"/>
          </p:nvPr>
        </p:nvSpPr>
        <p:spPr>
          <a:xfrm>
            <a:off x="913775" y="618517"/>
            <a:ext cx="10364451" cy="1596177"/>
          </a:xfrm>
        </p:spPr>
        <p:txBody>
          <a:bodyPr>
            <a:normAutofit/>
          </a:bodyPr>
          <a:lstStyle/>
          <a:p>
            <a:r>
              <a:rPr lang="sv-SE" sz="4400" err="1">
                <a:latin typeface="DIN Condensed" pitchFamily="2" charset="0"/>
                <a:cs typeface="Calibri" panose="020F0502020204030204" pitchFamily="34" charset="0"/>
              </a:rPr>
              <a:t>kOLLEKTIVISM</a:t>
            </a:r>
            <a:r>
              <a:rPr lang="sv-SE" sz="4400">
                <a:latin typeface="DIN Condensed" pitchFamily="2" charset="0"/>
                <a:cs typeface="Calibri" panose="020F0502020204030204" pitchFamily="34" charset="0"/>
              </a:rPr>
              <a:t> VS INDIVIDUALISM</a:t>
            </a:r>
          </a:p>
        </p:txBody>
      </p:sp>
      <p:sp>
        <p:nvSpPr>
          <p:cNvPr id="5" name="Platshållare för innehåll 4">
            <a:extLst>
              <a:ext uri="{FF2B5EF4-FFF2-40B4-BE49-F238E27FC236}">
                <a16:creationId xmlns:a16="http://schemas.microsoft.com/office/drawing/2014/main" id="{1AFDFD32-0E6A-A54B-9A51-6CF38ED75928}"/>
              </a:ext>
            </a:extLst>
          </p:cNvPr>
          <p:cNvSpPr txBox="1">
            <a:spLocks/>
          </p:cNvSpPr>
          <p:nvPr/>
        </p:nvSpPr>
        <p:spPr>
          <a:xfrm>
            <a:off x="913774" y="2367092"/>
            <a:ext cx="10363826" cy="3673185"/>
          </a:xfrm>
          <a:prstGeom prst="rect">
            <a:avLst/>
          </a:prstGeom>
          <a:noFill/>
        </p:spPr>
        <p:txBody>
          <a:bodyPr wrap="square" rtlCol="0">
            <a:sp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outerShdw blurRad="47625" dist="12700" dir="2700000" algn="tl" rotWithShape="0">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outerShdw blurRad="47625" dist="12700" dir="2700000" algn="tl" rotWithShape="0">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outerShdw blurRad="47625" dist="12700" dir="2700000" algn="tl" rotWithShape="0">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a:lstStyle>
          <a:p>
            <a:pPr marL="0" indent="0">
              <a:buFont typeface="Arial" panose="020B0604020202020204" pitchFamily="34" charset="0"/>
              <a:buNone/>
            </a:pPr>
            <a:r>
              <a:rPr lang="sv-SE" sz="2800" u="sng" cap="none">
                <a:latin typeface="Calibri" panose="020F0502020204030204" pitchFamily="34" charset="0"/>
                <a:cs typeface="Calibri" panose="020F0502020204030204" pitchFamily="34" charset="0"/>
              </a:rPr>
              <a:t>Individualism 51-100 poäng</a:t>
            </a:r>
            <a:r>
              <a:rPr lang="sv-SE" sz="2800" cap="none">
                <a:latin typeface="Calibri" panose="020F0502020204030204" pitchFamily="34" charset="0"/>
                <a:cs typeface="Calibri" panose="020F0502020204030204" pitchFamily="34" charset="0"/>
              </a:rPr>
              <a:t> (individorienterad vs grupporienterad)</a:t>
            </a:r>
          </a:p>
          <a:p>
            <a:pPr marL="0" indent="0">
              <a:buFont typeface="Arial" panose="020B0604020202020204" pitchFamily="34" charset="0"/>
              <a:buNone/>
            </a:pPr>
            <a:r>
              <a:rPr lang="sv-SE" sz="2800" cap="none">
                <a:latin typeface="Calibri" panose="020F0502020204030204" pitchFamily="34" charset="0"/>
                <a:cs typeface="Calibri" panose="020F0502020204030204" pitchFamily="34" charset="0"/>
              </a:rPr>
              <a:t>Du föredrar att leva i en kultur där man värderar beteende som är kopplade till individorienterad preferens. </a:t>
            </a:r>
          </a:p>
          <a:p>
            <a:pPr marL="0" indent="0">
              <a:buFont typeface="Arial" panose="020B0604020202020204" pitchFamily="34" charset="0"/>
              <a:buNone/>
            </a:pPr>
            <a:r>
              <a:rPr lang="sv-SE" sz="2800" cap="none">
                <a:latin typeface="Calibri" panose="020F0502020204030204" pitchFamily="34" charset="0"/>
                <a:cs typeface="Calibri" panose="020F0502020204030204" pitchFamily="34" charset="0"/>
              </a:rPr>
              <a:t>Exempel är:</a:t>
            </a:r>
          </a:p>
          <a:p>
            <a:r>
              <a:rPr lang="sv-SE" sz="2800" cap="none">
                <a:latin typeface="Calibri" panose="020F0502020204030204" pitchFamily="34" charset="0"/>
                <a:cs typeface="Calibri" panose="020F0502020204030204" pitchFamily="34" charset="0"/>
              </a:rPr>
              <a:t>Uppgiften går före att trivas med din kollega.</a:t>
            </a:r>
          </a:p>
          <a:p>
            <a:r>
              <a:rPr lang="sv-SE" sz="2800" cap="none">
                <a:latin typeface="Calibri" panose="020F0502020204030204" pitchFamily="34" charset="0"/>
                <a:cs typeface="Calibri" panose="020F0502020204030204" pitchFamily="34" charset="0"/>
              </a:rPr>
              <a:t>En ärlig person säger vad hen tycker.</a:t>
            </a:r>
          </a:p>
        </p:txBody>
      </p:sp>
    </p:spTree>
    <p:extLst>
      <p:ext uri="{BB962C8B-B14F-4D97-AF65-F5344CB8AC3E}">
        <p14:creationId xmlns:p14="http://schemas.microsoft.com/office/powerpoint/2010/main" val="1929990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FE473261-4659-0946-AE10-B52B6627AEC3}"/>
              </a:ext>
            </a:extLst>
          </p:cNvPr>
          <p:cNvSpPr>
            <a:spLocks noGrp="1"/>
          </p:cNvSpPr>
          <p:nvPr>
            <p:ph type="title"/>
          </p:nvPr>
        </p:nvSpPr>
        <p:spPr>
          <a:xfrm>
            <a:off x="913775" y="618517"/>
            <a:ext cx="10364451" cy="1596177"/>
          </a:xfrm>
        </p:spPr>
        <p:txBody>
          <a:bodyPr>
            <a:normAutofit/>
          </a:bodyPr>
          <a:lstStyle/>
          <a:p>
            <a:r>
              <a:rPr lang="sv-SE" sz="4400">
                <a:latin typeface="DIN Condensed" pitchFamily="2" charset="0"/>
              </a:rPr>
              <a:t>feminin VS MASKULIN ORIENTERING</a:t>
            </a:r>
          </a:p>
        </p:txBody>
      </p:sp>
      <p:sp>
        <p:nvSpPr>
          <p:cNvPr id="5" name="Platshållare för innehåll 4">
            <a:extLst>
              <a:ext uri="{FF2B5EF4-FFF2-40B4-BE49-F238E27FC236}">
                <a16:creationId xmlns:a16="http://schemas.microsoft.com/office/drawing/2014/main" id="{0035DA9B-19F5-A94E-850A-FAFB019BBF04}"/>
              </a:ext>
            </a:extLst>
          </p:cNvPr>
          <p:cNvSpPr txBox="1">
            <a:spLocks/>
          </p:cNvSpPr>
          <p:nvPr/>
        </p:nvSpPr>
        <p:spPr>
          <a:xfrm>
            <a:off x="914399" y="2049233"/>
            <a:ext cx="10363826" cy="4190250"/>
          </a:xfrm>
          <a:prstGeom prst="rect">
            <a:avLst/>
          </a:prstGeom>
          <a:noFill/>
        </p:spPr>
        <p:txBody>
          <a:bodyPr wrap="square" rtlCol="0">
            <a:sp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outerShdw blurRad="47625" dist="12700" dir="2700000" algn="tl" rotWithShape="0">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outerShdw blurRad="47625" dist="12700" dir="2700000" algn="tl" rotWithShape="0">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outerShdw blurRad="47625" dist="12700" dir="2700000" algn="tl" rotWithShape="0">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a:lstStyle>
          <a:p>
            <a:pPr marL="0" indent="0">
              <a:buFont typeface="Arial" panose="020B0604020202020204" pitchFamily="34" charset="0"/>
              <a:buNone/>
            </a:pPr>
            <a:r>
              <a:rPr lang="sv-SE" sz="2800" u="sng" cap="none">
                <a:latin typeface="Calibri" panose="020F0502020204030204" pitchFamily="34" charset="0"/>
                <a:cs typeface="Calibri" panose="020F0502020204030204" pitchFamily="34" charset="0"/>
              </a:rPr>
              <a:t>Feminin orientering 0-50 poäng</a:t>
            </a:r>
          </a:p>
          <a:p>
            <a:pPr marL="0" indent="0">
              <a:buFont typeface="Arial" panose="020B0604020202020204" pitchFamily="34" charset="0"/>
              <a:buNone/>
            </a:pPr>
            <a:r>
              <a:rPr lang="sv-SE" sz="2800" cap="none">
                <a:latin typeface="Calibri" panose="020F0502020204030204" pitchFamily="34" charset="0"/>
                <a:cs typeface="Calibri" panose="020F0502020204030204" pitchFamily="34" charset="0"/>
              </a:rPr>
              <a:t>Du föredrar att leva i en kultur där man värderar beteende som är kopplade till feminina karakteristiker. </a:t>
            </a:r>
          </a:p>
          <a:p>
            <a:pPr marL="0" indent="0">
              <a:buFont typeface="Arial" panose="020B0604020202020204" pitchFamily="34" charset="0"/>
              <a:buNone/>
            </a:pPr>
            <a:r>
              <a:rPr lang="sv-SE" sz="2800" cap="none">
                <a:latin typeface="Calibri" panose="020F0502020204030204" pitchFamily="34" charset="0"/>
                <a:cs typeface="Calibri" panose="020F0502020204030204" pitchFamily="34" charset="0"/>
              </a:rPr>
              <a:t>Exempel är: </a:t>
            </a:r>
          </a:p>
          <a:p>
            <a:r>
              <a:rPr lang="sv-SE" sz="2800" cap="none">
                <a:latin typeface="Calibri" panose="020F0502020204030204" pitchFamily="34" charset="0"/>
                <a:cs typeface="Calibri" panose="020F0502020204030204" pitchFamily="34" charset="0"/>
              </a:rPr>
              <a:t>Jag föredrar mer fritid framför mer pengar.</a:t>
            </a:r>
          </a:p>
          <a:p>
            <a:r>
              <a:rPr lang="sv-SE" sz="2800" cap="none">
                <a:latin typeface="Calibri" panose="020F0502020204030204" pitchFamily="34" charset="0"/>
                <a:cs typeface="Calibri" panose="020F0502020204030204" pitchFamily="34" charset="0"/>
              </a:rPr>
              <a:t>Att vara ansvarstagande, beslutsam, omhändertagande och mjuk passar sig både för män och kvinnor.</a:t>
            </a:r>
          </a:p>
        </p:txBody>
      </p:sp>
    </p:spTree>
    <p:extLst>
      <p:ext uri="{BB962C8B-B14F-4D97-AF65-F5344CB8AC3E}">
        <p14:creationId xmlns:p14="http://schemas.microsoft.com/office/powerpoint/2010/main" val="147647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5281D2A9-9065-A44D-97DB-9282AEC48324}"/>
              </a:ext>
            </a:extLst>
          </p:cNvPr>
          <p:cNvSpPr>
            <a:spLocks noGrp="1"/>
          </p:cNvSpPr>
          <p:nvPr>
            <p:ph type="title"/>
          </p:nvPr>
        </p:nvSpPr>
        <p:spPr>
          <a:xfrm>
            <a:off x="913775" y="618517"/>
            <a:ext cx="10364451" cy="1596177"/>
          </a:xfrm>
        </p:spPr>
        <p:txBody>
          <a:bodyPr>
            <a:normAutofit/>
          </a:bodyPr>
          <a:lstStyle/>
          <a:p>
            <a:r>
              <a:rPr lang="sv-SE" sz="4400">
                <a:latin typeface="DIN Condensed" pitchFamily="2" charset="0"/>
              </a:rPr>
              <a:t>feminin VS MASKULIN ORIENTERING</a:t>
            </a:r>
          </a:p>
        </p:txBody>
      </p:sp>
      <p:sp>
        <p:nvSpPr>
          <p:cNvPr id="5" name="Platshållare för innehåll 4">
            <a:extLst>
              <a:ext uri="{FF2B5EF4-FFF2-40B4-BE49-F238E27FC236}">
                <a16:creationId xmlns:a16="http://schemas.microsoft.com/office/drawing/2014/main" id="{77205B9F-7E29-0047-8B66-60C8612061D5}"/>
              </a:ext>
            </a:extLst>
          </p:cNvPr>
          <p:cNvSpPr txBox="1">
            <a:spLocks/>
          </p:cNvSpPr>
          <p:nvPr/>
        </p:nvSpPr>
        <p:spPr>
          <a:xfrm>
            <a:off x="913774" y="2117988"/>
            <a:ext cx="10363826" cy="4190250"/>
          </a:xfrm>
          <a:prstGeom prst="rect">
            <a:avLst/>
          </a:prstGeom>
          <a:noFill/>
        </p:spPr>
        <p:txBody>
          <a:bodyPr wrap="square" rtlCol="0">
            <a:sp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outerShdw blurRad="47625" dist="12700" dir="2700000" algn="tl" rotWithShape="0">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outerShdw blurRad="47625" dist="12700" dir="2700000" algn="tl" rotWithShape="0">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outerShdw blurRad="47625" dist="12700" dir="2700000" algn="tl" rotWithShape="0">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a:lstStyle>
          <a:p>
            <a:pPr marL="0" indent="0">
              <a:buFont typeface="Arial" panose="020B0604020202020204" pitchFamily="34" charset="0"/>
              <a:buNone/>
            </a:pPr>
            <a:r>
              <a:rPr lang="sv-SE" sz="2800" u="sng" cap="none">
                <a:latin typeface="Calibri" panose="020F0502020204030204" pitchFamily="34" charset="0"/>
                <a:cs typeface="Calibri" panose="020F0502020204030204" pitchFamily="34" charset="0"/>
              </a:rPr>
              <a:t>Maskulin orientering 51-100 poäng</a:t>
            </a:r>
          </a:p>
          <a:p>
            <a:pPr marL="0" indent="0">
              <a:buFont typeface="Arial" panose="020B0604020202020204" pitchFamily="34" charset="0"/>
              <a:buNone/>
            </a:pPr>
            <a:r>
              <a:rPr lang="sv-SE" sz="2800" cap="none">
                <a:latin typeface="Calibri" panose="020F0502020204030204" pitchFamily="34" charset="0"/>
                <a:cs typeface="Calibri" panose="020F0502020204030204" pitchFamily="34" charset="0"/>
              </a:rPr>
              <a:t>Du föredrar att leva i en kultur där man värderar beteende som är kopplade till maskulina karakteristiker. </a:t>
            </a:r>
          </a:p>
          <a:p>
            <a:pPr marL="0" indent="0">
              <a:buFont typeface="Arial" panose="020B0604020202020204" pitchFamily="34" charset="0"/>
              <a:buNone/>
            </a:pPr>
            <a:r>
              <a:rPr lang="sv-SE" sz="2800" cap="none">
                <a:latin typeface="Calibri" panose="020F0502020204030204" pitchFamily="34" charset="0"/>
                <a:cs typeface="Calibri" panose="020F0502020204030204" pitchFamily="34" charset="0"/>
              </a:rPr>
              <a:t>Exempel är: </a:t>
            </a:r>
          </a:p>
          <a:p>
            <a:r>
              <a:rPr lang="sv-SE" sz="2800" cap="none">
                <a:latin typeface="Calibri" panose="020F0502020204030204" pitchFamily="34" charset="0"/>
                <a:cs typeface="Calibri" panose="020F0502020204030204" pitchFamily="34" charset="0"/>
              </a:rPr>
              <a:t>Konflikter löses genom att man låter den starkaste vinna.</a:t>
            </a:r>
          </a:p>
          <a:p>
            <a:r>
              <a:rPr lang="sv-SE" sz="2800" cap="none">
                <a:latin typeface="Calibri" panose="020F0502020204030204" pitchFamily="34" charset="0"/>
                <a:cs typeface="Calibri" panose="020F0502020204030204" pitchFamily="34" charset="0"/>
              </a:rPr>
              <a:t>Utmaning, inkomst, erkännande och möjlighet att avancera är viktigt.</a:t>
            </a:r>
          </a:p>
        </p:txBody>
      </p:sp>
    </p:spTree>
    <p:extLst>
      <p:ext uri="{BB962C8B-B14F-4D97-AF65-F5344CB8AC3E}">
        <p14:creationId xmlns:p14="http://schemas.microsoft.com/office/powerpoint/2010/main" val="2072666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44BB5222-D473-4D4C-835B-9D4340FCAF79}"/>
              </a:ext>
            </a:extLst>
          </p:cNvPr>
          <p:cNvSpPr txBox="1">
            <a:spLocks/>
          </p:cNvSpPr>
          <p:nvPr/>
        </p:nvSpPr>
        <p:spPr>
          <a:xfrm>
            <a:off x="3695700" y="222249"/>
            <a:ext cx="5091113" cy="2133600"/>
          </a:xfrm>
          <a:prstGeom prst="rect">
            <a:avLst/>
          </a:prstGeom>
          <a:solidFill>
            <a:srgbClr val="2AA2B2">
              <a:alpha val="82000"/>
            </a:srgbClr>
          </a:solidFill>
          <a:ln w="63500" cap="flat" cmpd="sng" algn="ctr">
            <a:noFill/>
            <a:prstDash val="solid"/>
            <a:extLst>
              <a:ext uri="{C807C97D-BFC1-408E-A445-0C87EB9F89A2}">
                <ask:lineSketchStyleProps xmlns:ask="http://schemas.microsoft.com/office/drawing/2018/sketchyshapes" sd="1219033472">
                  <a:custGeom>
                    <a:avLst/>
                    <a:gdLst>
                      <a:gd name="connsiteX0" fmla="*/ 0 w 5300666"/>
                      <a:gd name="connsiteY0" fmla="*/ 0 h 2209982"/>
                      <a:gd name="connsiteX1" fmla="*/ 5300666 w 5300666"/>
                      <a:gd name="connsiteY1" fmla="*/ 0 h 2209982"/>
                      <a:gd name="connsiteX2" fmla="*/ 5300666 w 5300666"/>
                      <a:gd name="connsiteY2" fmla="*/ 2209982 h 2209982"/>
                      <a:gd name="connsiteX3" fmla="*/ 0 w 5300666"/>
                      <a:gd name="connsiteY3" fmla="*/ 2209982 h 2209982"/>
                      <a:gd name="connsiteX4" fmla="*/ 0 w 5300666"/>
                      <a:gd name="connsiteY4" fmla="*/ 0 h 220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0666" h="2209982" fill="none" extrusionOk="0">
                        <a:moveTo>
                          <a:pt x="0" y="0"/>
                        </a:moveTo>
                        <a:cubicBezTo>
                          <a:pt x="2533077" y="-49533"/>
                          <a:pt x="3753010" y="-14809"/>
                          <a:pt x="5300666" y="0"/>
                        </a:cubicBezTo>
                        <a:cubicBezTo>
                          <a:pt x="5388305" y="740892"/>
                          <a:pt x="5227987" y="1656157"/>
                          <a:pt x="5300666" y="2209982"/>
                        </a:cubicBezTo>
                        <a:cubicBezTo>
                          <a:pt x="3072277" y="2161751"/>
                          <a:pt x="2586388" y="2294437"/>
                          <a:pt x="0" y="2209982"/>
                        </a:cubicBezTo>
                        <a:cubicBezTo>
                          <a:pt x="-38581" y="1668999"/>
                          <a:pt x="63341" y="559114"/>
                          <a:pt x="0" y="0"/>
                        </a:cubicBezTo>
                        <a:close/>
                      </a:path>
                      <a:path w="5300666" h="2209982" stroke="0" extrusionOk="0">
                        <a:moveTo>
                          <a:pt x="0" y="0"/>
                        </a:moveTo>
                        <a:cubicBezTo>
                          <a:pt x="2194622" y="118645"/>
                          <a:pt x="3693142" y="116012"/>
                          <a:pt x="5300666" y="0"/>
                        </a:cubicBezTo>
                        <a:cubicBezTo>
                          <a:pt x="5167784" y="969204"/>
                          <a:pt x="5385617" y="1910978"/>
                          <a:pt x="5300666" y="2209982"/>
                        </a:cubicBezTo>
                        <a:cubicBezTo>
                          <a:pt x="4164716" y="2344582"/>
                          <a:pt x="2238019" y="2052786"/>
                          <a:pt x="0" y="2209982"/>
                        </a:cubicBezTo>
                        <a:cubicBezTo>
                          <a:pt x="-20187" y="1911914"/>
                          <a:pt x="-152480" y="872739"/>
                          <a:pt x="0" y="0"/>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sv-SE" sz="2400" cap="none" dirty="0">
                <a:latin typeface="DIN Condensed" pitchFamily="2" charset="0"/>
              </a:rPr>
              <a:t>SVAR</a:t>
            </a:r>
            <a:endParaRPr lang="sv-SE" sz="4000" cap="none" dirty="0">
              <a:latin typeface="DIN Condensed" pitchFamily="2" charset="0"/>
            </a:endParaRPr>
          </a:p>
          <a:p>
            <a:endParaRPr lang="sv-SE" sz="2400" cap="none" dirty="0">
              <a:latin typeface="DIN Condensed" pitchFamily="2" charset="0"/>
            </a:endParaRPr>
          </a:p>
          <a:p>
            <a:r>
              <a:rPr lang="sv-SE" sz="7200" cap="none" dirty="0">
                <a:latin typeface="DIN Condensed" pitchFamily="2" charset="0"/>
              </a:rPr>
              <a:t>PÅSTÅENDEN</a:t>
            </a:r>
          </a:p>
        </p:txBody>
      </p:sp>
      <p:sp>
        <p:nvSpPr>
          <p:cNvPr id="5" name="textruta 4">
            <a:extLst>
              <a:ext uri="{FF2B5EF4-FFF2-40B4-BE49-F238E27FC236}">
                <a16:creationId xmlns:a16="http://schemas.microsoft.com/office/drawing/2014/main" id="{83148E4D-48AB-4F48-B576-F5A0351F76DB}"/>
              </a:ext>
            </a:extLst>
          </p:cNvPr>
          <p:cNvSpPr txBox="1"/>
          <p:nvPr/>
        </p:nvSpPr>
        <p:spPr>
          <a:xfrm>
            <a:off x="6837995" y="2932928"/>
            <a:ext cx="3472425" cy="646331"/>
          </a:xfrm>
          <a:prstGeom prst="rect">
            <a:avLst/>
          </a:prstGeom>
          <a:noFill/>
        </p:spPr>
        <p:txBody>
          <a:bodyPr wrap="none" rtlCol="0">
            <a:spAutoFit/>
          </a:bodyPr>
          <a:lstStyle/>
          <a:p>
            <a:r>
              <a:rPr lang="sv-SE" sz="3600">
                <a:latin typeface="Calibri" panose="020F0502020204030204" pitchFamily="34" charset="0"/>
                <a:cs typeface="Calibri" panose="020F0502020204030204" pitchFamily="34" charset="0"/>
              </a:rPr>
              <a:t>Liten maktdistans</a:t>
            </a:r>
          </a:p>
        </p:txBody>
      </p:sp>
      <p:sp>
        <p:nvSpPr>
          <p:cNvPr id="6" name="textruta 5">
            <a:extLst>
              <a:ext uri="{FF2B5EF4-FFF2-40B4-BE49-F238E27FC236}">
                <a16:creationId xmlns:a16="http://schemas.microsoft.com/office/drawing/2014/main" id="{339C3E25-A9A6-BE4C-9975-4ED06001367B}"/>
              </a:ext>
            </a:extLst>
          </p:cNvPr>
          <p:cNvSpPr txBox="1"/>
          <p:nvPr/>
        </p:nvSpPr>
        <p:spPr>
          <a:xfrm>
            <a:off x="2037393" y="2932928"/>
            <a:ext cx="3316614" cy="646331"/>
          </a:xfrm>
          <a:prstGeom prst="rect">
            <a:avLst/>
          </a:prstGeom>
          <a:noFill/>
        </p:spPr>
        <p:txBody>
          <a:bodyPr wrap="none" rtlCol="0">
            <a:spAutoFit/>
          </a:bodyPr>
          <a:lstStyle/>
          <a:p>
            <a:r>
              <a:rPr lang="sv-SE" sz="3600">
                <a:latin typeface="Calibri" panose="020F0502020204030204" pitchFamily="34" charset="0"/>
                <a:cs typeface="Calibri" panose="020F0502020204030204" pitchFamily="34" charset="0"/>
              </a:rPr>
              <a:t>Stor maktdistans</a:t>
            </a:r>
          </a:p>
        </p:txBody>
      </p:sp>
      <p:sp>
        <p:nvSpPr>
          <p:cNvPr id="7" name="textruta 6">
            <a:extLst>
              <a:ext uri="{FF2B5EF4-FFF2-40B4-BE49-F238E27FC236}">
                <a16:creationId xmlns:a16="http://schemas.microsoft.com/office/drawing/2014/main" id="{8CCDAA83-8F30-ED4F-B984-D059F9556869}"/>
              </a:ext>
            </a:extLst>
          </p:cNvPr>
          <p:cNvSpPr txBox="1"/>
          <p:nvPr/>
        </p:nvSpPr>
        <p:spPr>
          <a:xfrm>
            <a:off x="2037393" y="3938514"/>
            <a:ext cx="2432717" cy="646331"/>
          </a:xfrm>
          <a:prstGeom prst="rect">
            <a:avLst/>
          </a:prstGeom>
          <a:noFill/>
        </p:spPr>
        <p:txBody>
          <a:bodyPr wrap="none" rtlCol="0">
            <a:spAutoFit/>
          </a:bodyPr>
          <a:lstStyle/>
          <a:p>
            <a:r>
              <a:rPr lang="sv-SE" sz="3600">
                <a:latin typeface="Calibri" panose="020F0502020204030204" pitchFamily="34" charset="0"/>
                <a:cs typeface="Calibri" panose="020F0502020204030204" pitchFamily="34" charset="0"/>
              </a:rPr>
              <a:t>Kollektivism</a:t>
            </a:r>
          </a:p>
        </p:txBody>
      </p:sp>
      <p:sp>
        <p:nvSpPr>
          <p:cNvPr id="8" name="textruta 7">
            <a:extLst>
              <a:ext uri="{FF2B5EF4-FFF2-40B4-BE49-F238E27FC236}">
                <a16:creationId xmlns:a16="http://schemas.microsoft.com/office/drawing/2014/main" id="{DC39D0BC-C3D3-FF44-ABA5-3620DBC60563}"/>
              </a:ext>
            </a:extLst>
          </p:cNvPr>
          <p:cNvSpPr txBox="1"/>
          <p:nvPr/>
        </p:nvSpPr>
        <p:spPr>
          <a:xfrm>
            <a:off x="6837995" y="3938514"/>
            <a:ext cx="2672526" cy="646331"/>
          </a:xfrm>
          <a:prstGeom prst="rect">
            <a:avLst/>
          </a:prstGeom>
          <a:noFill/>
        </p:spPr>
        <p:txBody>
          <a:bodyPr wrap="none" rtlCol="0">
            <a:spAutoFit/>
          </a:bodyPr>
          <a:lstStyle/>
          <a:p>
            <a:r>
              <a:rPr lang="sv-SE" sz="3600">
                <a:latin typeface="Calibri" panose="020F0502020204030204" pitchFamily="34" charset="0"/>
                <a:cs typeface="Calibri" panose="020F0502020204030204" pitchFamily="34" charset="0"/>
              </a:rPr>
              <a:t>Individualism</a:t>
            </a:r>
          </a:p>
        </p:txBody>
      </p:sp>
      <p:sp>
        <p:nvSpPr>
          <p:cNvPr id="9" name="textruta 8">
            <a:extLst>
              <a:ext uri="{FF2B5EF4-FFF2-40B4-BE49-F238E27FC236}">
                <a16:creationId xmlns:a16="http://schemas.microsoft.com/office/drawing/2014/main" id="{F7F5557D-523A-0B4D-99CB-EACAE610D6D5}"/>
              </a:ext>
            </a:extLst>
          </p:cNvPr>
          <p:cNvSpPr txBox="1"/>
          <p:nvPr/>
        </p:nvSpPr>
        <p:spPr>
          <a:xfrm>
            <a:off x="6837995" y="4944100"/>
            <a:ext cx="3868431" cy="646331"/>
          </a:xfrm>
          <a:prstGeom prst="rect">
            <a:avLst/>
          </a:prstGeom>
          <a:noFill/>
        </p:spPr>
        <p:txBody>
          <a:bodyPr wrap="none" rtlCol="0">
            <a:spAutoFit/>
          </a:bodyPr>
          <a:lstStyle/>
          <a:p>
            <a:r>
              <a:rPr lang="sv-SE" sz="3600">
                <a:latin typeface="Calibri" panose="020F0502020204030204" pitchFamily="34" charset="0"/>
                <a:cs typeface="Calibri" panose="020F0502020204030204" pitchFamily="34" charset="0"/>
              </a:rPr>
              <a:t>Feminin orientering</a:t>
            </a:r>
          </a:p>
        </p:txBody>
      </p:sp>
      <p:sp>
        <p:nvSpPr>
          <p:cNvPr id="10" name="textruta 9">
            <a:extLst>
              <a:ext uri="{FF2B5EF4-FFF2-40B4-BE49-F238E27FC236}">
                <a16:creationId xmlns:a16="http://schemas.microsoft.com/office/drawing/2014/main" id="{4095ACF9-6A1F-574B-B2E2-382F5292EA55}"/>
              </a:ext>
            </a:extLst>
          </p:cNvPr>
          <p:cNvSpPr txBox="1"/>
          <p:nvPr/>
        </p:nvSpPr>
        <p:spPr>
          <a:xfrm>
            <a:off x="2037393" y="4944100"/>
            <a:ext cx="4066498" cy="646331"/>
          </a:xfrm>
          <a:prstGeom prst="rect">
            <a:avLst/>
          </a:prstGeom>
          <a:noFill/>
        </p:spPr>
        <p:txBody>
          <a:bodyPr wrap="none" rtlCol="0">
            <a:spAutoFit/>
          </a:bodyPr>
          <a:lstStyle/>
          <a:p>
            <a:r>
              <a:rPr lang="sv-SE" sz="3600">
                <a:latin typeface="Calibri" panose="020F0502020204030204" pitchFamily="34" charset="0"/>
                <a:cs typeface="Calibri" panose="020F0502020204030204" pitchFamily="34" charset="0"/>
              </a:rPr>
              <a:t>Maskulin orientering</a:t>
            </a:r>
          </a:p>
        </p:txBody>
      </p:sp>
    </p:spTree>
    <p:extLst>
      <p:ext uri="{BB962C8B-B14F-4D97-AF65-F5344CB8AC3E}">
        <p14:creationId xmlns:p14="http://schemas.microsoft.com/office/powerpoint/2010/main" val="1470491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4F00C7-1DC4-074F-86C0-52927403E8D3}"/>
              </a:ext>
            </a:extLst>
          </p:cNvPr>
          <p:cNvSpPr>
            <a:spLocks noGrp="1"/>
          </p:cNvSpPr>
          <p:nvPr>
            <p:ph type="title"/>
          </p:nvPr>
        </p:nvSpPr>
        <p:spPr>
          <a:xfrm>
            <a:off x="913775" y="382621"/>
            <a:ext cx="10364451" cy="998707"/>
          </a:xfrm>
        </p:spPr>
        <p:txBody>
          <a:bodyPr>
            <a:normAutofit/>
          </a:bodyPr>
          <a:lstStyle/>
          <a:p>
            <a:r>
              <a:rPr lang="sv-SE" sz="4400">
                <a:latin typeface="DIN Condensed" pitchFamily="2" charset="0"/>
              </a:rPr>
              <a:t>Interkulturell kommunikation</a:t>
            </a:r>
          </a:p>
        </p:txBody>
      </p:sp>
      <p:sp>
        <p:nvSpPr>
          <p:cNvPr id="5" name="textruta 4">
            <a:extLst>
              <a:ext uri="{FF2B5EF4-FFF2-40B4-BE49-F238E27FC236}">
                <a16:creationId xmlns:a16="http://schemas.microsoft.com/office/drawing/2014/main" id="{2D72160D-50E2-AC46-9456-ACA61A96AA24}"/>
              </a:ext>
            </a:extLst>
          </p:cNvPr>
          <p:cNvSpPr txBox="1"/>
          <p:nvPr/>
        </p:nvSpPr>
        <p:spPr>
          <a:xfrm>
            <a:off x="1959429" y="2638697"/>
            <a:ext cx="184731" cy="369332"/>
          </a:xfrm>
          <a:prstGeom prst="rect">
            <a:avLst/>
          </a:prstGeom>
          <a:noFill/>
        </p:spPr>
        <p:txBody>
          <a:bodyPr wrap="none" rtlCol="0">
            <a:spAutoFit/>
          </a:bodyPr>
          <a:lstStyle/>
          <a:p>
            <a:endParaRPr lang="sv-SE"/>
          </a:p>
        </p:txBody>
      </p:sp>
      <p:sp>
        <p:nvSpPr>
          <p:cNvPr id="4" name="TextBox 3">
            <a:extLst>
              <a:ext uri="{FF2B5EF4-FFF2-40B4-BE49-F238E27FC236}">
                <a16:creationId xmlns:a16="http://schemas.microsoft.com/office/drawing/2014/main" id="{C2DEE586-16C9-C54B-A7A3-EF470FCF4258}"/>
              </a:ext>
            </a:extLst>
          </p:cNvPr>
          <p:cNvSpPr txBox="1"/>
          <p:nvPr/>
        </p:nvSpPr>
        <p:spPr>
          <a:xfrm>
            <a:off x="405300" y="1749334"/>
            <a:ext cx="5530804" cy="4708981"/>
          </a:xfrm>
          <a:prstGeom prst="rect">
            <a:avLst/>
          </a:prstGeom>
          <a:noFill/>
        </p:spPr>
        <p:txBody>
          <a:bodyPr wrap="square" rtlCol="0">
            <a:spAutoFit/>
          </a:bodyPr>
          <a:lstStyle/>
          <a:p>
            <a:r>
              <a:rPr lang="sv-SE" sz="2000" u="sng">
                <a:latin typeface="Calibri" panose="020F0502020204030204" pitchFamily="34" charset="0"/>
                <a:cs typeface="Calibri" panose="020F0502020204030204" pitchFamily="34" charset="0"/>
              </a:rPr>
              <a:t>Högkontext (kollektivism)</a:t>
            </a:r>
          </a:p>
          <a:p>
            <a:endParaRPr lang="sv-SE" sz="2000" u="sng">
              <a:highlight>
                <a:srgbClr val="FF0000"/>
              </a:highlight>
              <a:latin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sv-SE" sz="2000">
                <a:latin typeface="Calibri" panose="020F0502020204030204" pitchFamily="34" charset="0"/>
                <a:cs typeface="Calibri" panose="020F0502020204030204" pitchFamily="34" charset="0"/>
              </a:rPr>
              <a:t>Icke verbal kommunikation</a:t>
            </a:r>
          </a:p>
          <a:p>
            <a:pPr marL="342900" indent="-342900">
              <a:lnSpc>
                <a:spcPct val="150000"/>
              </a:lnSpc>
              <a:buFont typeface="Arial" panose="020B0604020202020204" pitchFamily="34" charset="0"/>
              <a:buChar char="•"/>
            </a:pPr>
            <a:r>
              <a:rPr lang="sv-SE" sz="2000">
                <a:latin typeface="Calibri" panose="020F0502020204030204" pitchFamily="34" charset="0"/>
                <a:cs typeface="Calibri" panose="020F0502020204030204" pitchFamily="34" charset="0"/>
              </a:rPr>
              <a:t>Kroppsspråk, kläder, ansiktsuttryck, tystnad</a:t>
            </a:r>
          </a:p>
          <a:p>
            <a:pPr marL="342900" indent="-342900">
              <a:lnSpc>
                <a:spcPct val="150000"/>
              </a:lnSpc>
              <a:buFont typeface="Arial" panose="020B0604020202020204" pitchFamily="34" charset="0"/>
              <a:buChar char="•"/>
            </a:pPr>
            <a:r>
              <a:rPr lang="sv-SE" sz="2000">
                <a:latin typeface="Calibri" panose="020F0502020204030204" pitchFamily="34" charset="0"/>
                <a:cs typeface="Calibri" panose="020F0502020204030204" pitchFamily="34" charset="0"/>
              </a:rPr>
              <a:t>Sammanhang</a:t>
            </a:r>
          </a:p>
          <a:p>
            <a:pPr marL="342900" indent="-342900">
              <a:lnSpc>
                <a:spcPct val="150000"/>
              </a:lnSpc>
              <a:buFont typeface="Arial" panose="020B0604020202020204" pitchFamily="34" charset="0"/>
              <a:buChar char="•"/>
            </a:pPr>
            <a:r>
              <a:rPr lang="sv-SE" sz="2000">
                <a:latin typeface="Calibri" panose="020F0502020204030204" pitchFamily="34" charset="0"/>
                <a:cs typeface="Calibri" panose="020F0502020204030204" pitchFamily="34" charset="0"/>
              </a:rPr>
              <a:t>Svårt svara med ja eller nej</a:t>
            </a:r>
          </a:p>
          <a:p>
            <a:pPr marL="342900" indent="-342900">
              <a:lnSpc>
                <a:spcPct val="150000"/>
              </a:lnSpc>
              <a:buFont typeface="Arial" panose="020B0604020202020204" pitchFamily="34" charset="0"/>
              <a:buChar char="•"/>
            </a:pPr>
            <a:r>
              <a:rPr lang="sv-SE" sz="2000">
                <a:latin typeface="Calibri" panose="020F0502020204030204" pitchFamily="34" charset="0"/>
                <a:cs typeface="Calibri" panose="020F0502020204030204" pitchFamily="34" charset="0"/>
              </a:rPr>
              <a:t>Indirekt språk</a:t>
            </a:r>
          </a:p>
          <a:p>
            <a:pPr marL="342900" indent="-342900">
              <a:lnSpc>
                <a:spcPct val="150000"/>
              </a:lnSpc>
              <a:buFont typeface="Arial" panose="020B0604020202020204" pitchFamily="34" charset="0"/>
              <a:buChar char="•"/>
            </a:pPr>
            <a:r>
              <a:rPr lang="sv-SE" sz="2000">
                <a:latin typeface="Calibri" panose="020F0502020204030204" pitchFamily="34" charset="0"/>
                <a:cs typeface="Calibri" panose="020F0502020204030204" pitchFamily="34" charset="0"/>
              </a:rPr>
              <a:t>Egen självförståelse: ”finkänslig, taktfull och vis”</a:t>
            </a:r>
          </a:p>
          <a:p>
            <a:pPr marL="342900" indent="-342900">
              <a:buFont typeface="Arial" panose="020B0604020202020204" pitchFamily="34" charset="0"/>
              <a:buChar char="•"/>
            </a:pPr>
            <a:endParaRPr lang="sv-SE" sz="200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sv-SE" sz="2000">
                <a:latin typeface="Calibri" panose="020F0502020204030204" pitchFamily="34" charset="0"/>
                <a:cs typeface="Calibri" panose="020F0502020204030204" pitchFamily="34" charset="0"/>
              </a:rPr>
              <a:t>Kan uppfattas av andra som: svårt greppbar i sin kommunikation, undvikande eller otrovärdig/lögnaktig</a:t>
            </a:r>
          </a:p>
        </p:txBody>
      </p:sp>
      <p:sp>
        <p:nvSpPr>
          <p:cNvPr id="7" name="TextBox 6">
            <a:extLst>
              <a:ext uri="{FF2B5EF4-FFF2-40B4-BE49-F238E27FC236}">
                <a16:creationId xmlns:a16="http://schemas.microsoft.com/office/drawing/2014/main" id="{9463F9AF-EF4E-6E47-B540-E52D0738017B}"/>
              </a:ext>
            </a:extLst>
          </p:cNvPr>
          <p:cNvSpPr txBox="1"/>
          <p:nvPr/>
        </p:nvSpPr>
        <p:spPr>
          <a:xfrm>
            <a:off x="6255898" y="1690062"/>
            <a:ext cx="5530803" cy="4555093"/>
          </a:xfrm>
          <a:prstGeom prst="rect">
            <a:avLst/>
          </a:prstGeom>
          <a:noFill/>
        </p:spPr>
        <p:txBody>
          <a:bodyPr wrap="square" rtlCol="0">
            <a:spAutoFit/>
          </a:bodyPr>
          <a:lstStyle/>
          <a:p>
            <a:r>
              <a:rPr lang="sv-SE" sz="2000" u="sng">
                <a:latin typeface="Calibri" panose="020F0502020204030204" pitchFamily="34" charset="0"/>
                <a:cs typeface="Calibri" panose="020F0502020204030204" pitchFamily="34" charset="0"/>
              </a:rPr>
              <a:t>Lågkontext (individualism)</a:t>
            </a:r>
          </a:p>
          <a:p>
            <a:endParaRPr lang="sv-SE" sz="2000" u="sng">
              <a:highlight>
                <a:srgbClr val="FF0000"/>
              </a:highlight>
              <a:latin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sv-SE" sz="2000">
                <a:latin typeface="Calibri" panose="020F0502020204030204" pitchFamily="34" charset="0"/>
                <a:cs typeface="Calibri" panose="020F0502020204030204" pitchFamily="34" charset="0"/>
              </a:rPr>
              <a:t>Verbal kommunikation</a:t>
            </a:r>
          </a:p>
          <a:p>
            <a:pPr marL="342900" indent="-342900">
              <a:lnSpc>
                <a:spcPct val="150000"/>
              </a:lnSpc>
              <a:buFont typeface="Arial" panose="020B0604020202020204" pitchFamily="34" charset="0"/>
              <a:buChar char="•"/>
            </a:pPr>
            <a:r>
              <a:rPr lang="sv-SE" sz="2000">
                <a:latin typeface="Calibri" panose="020F0502020204030204" pitchFamily="34" charset="0"/>
                <a:cs typeface="Calibri" panose="020F0502020204030204" pitchFamily="34" charset="0"/>
              </a:rPr>
              <a:t>Tydligt uttalade meddelanden</a:t>
            </a:r>
          </a:p>
          <a:p>
            <a:pPr marL="342900" indent="-342900">
              <a:lnSpc>
                <a:spcPct val="150000"/>
              </a:lnSpc>
              <a:buFont typeface="Arial" panose="020B0604020202020204" pitchFamily="34" charset="0"/>
              <a:buChar char="•"/>
            </a:pPr>
            <a:r>
              <a:rPr lang="sv-SE" sz="2000">
                <a:latin typeface="Calibri" panose="020F0502020204030204" pitchFamily="34" charset="0"/>
                <a:cs typeface="Calibri" panose="020F0502020204030204" pitchFamily="34" charset="0"/>
              </a:rPr>
              <a:t>Mindre vikt läggs vid sammanhanget</a:t>
            </a:r>
          </a:p>
          <a:p>
            <a:pPr marL="342900" indent="-342900">
              <a:lnSpc>
                <a:spcPct val="150000"/>
              </a:lnSpc>
              <a:buFont typeface="Arial" panose="020B0604020202020204" pitchFamily="34" charset="0"/>
              <a:buChar char="•"/>
            </a:pPr>
            <a:r>
              <a:rPr lang="sv-SE" sz="2000">
                <a:latin typeface="Calibri" panose="020F0502020204030204" pitchFamily="34" charset="0"/>
                <a:cs typeface="Calibri" panose="020F0502020204030204" pitchFamily="34" charset="0"/>
              </a:rPr>
              <a:t>Svarar ofta direkt med ja eller nej</a:t>
            </a:r>
          </a:p>
          <a:p>
            <a:pPr marL="342900" indent="-342900">
              <a:lnSpc>
                <a:spcPct val="150000"/>
              </a:lnSpc>
              <a:buFont typeface="Arial" panose="020B0604020202020204" pitchFamily="34" charset="0"/>
              <a:buChar char="•"/>
            </a:pPr>
            <a:r>
              <a:rPr lang="sv-SE" sz="2000">
                <a:latin typeface="Calibri" panose="020F0502020204030204" pitchFamily="34" charset="0"/>
                <a:cs typeface="Calibri" panose="020F0502020204030204" pitchFamily="34" charset="0"/>
              </a:rPr>
              <a:t>Direkt språk</a:t>
            </a:r>
          </a:p>
          <a:p>
            <a:pPr marL="342900" indent="-342900">
              <a:lnSpc>
                <a:spcPct val="150000"/>
              </a:lnSpc>
              <a:buFont typeface="Arial" panose="020B0604020202020204" pitchFamily="34" charset="0"/>
              <a:buChar char="•"/>
            </a:pPr>
            <a:r>
              <a:rPr lang="sv-SE" sz="2000">
                <a:latin typeface="Calibri" panose="020F0502020204030204" pitchFamily="34" charset="0"/>
                <a:cs typeface="Calibri" panose="020F0502020204030204" pitchFamily="34" charset="0"/>
              </a:rPr>
              <a:t>Egen självförståelse: ”ärlig, rekorderlig och</a:t>
            </a:r>
            <a:br>
              <a:rPr lang="sv-SE" sz="2000">
                <a:latin typeface="Calibri" panose="020F0502020204030204" pitchFamily="34" charset="0"/>
                <a:cs typeface="Calibri" panose="020F0502020204030204" pitchFamily="34" charset="0"/>
              </a:rPr>
            </a:br>
            <a:r>
              <a:rPr lang="sv-SE" sz="2000">
                <a:latin typeface="Calibri" panose="020F0502020204030204" pitchFamily="34" charset="0"/>
                <a:cs typeface="Calibri" panose="020F0502020204030204" pitchFamily="34" charset="0"/>
              </a:rPr>
              <a:t>specifik” </a:t>
            </a:r>
          </a:p>
          <a:p>
            <a:pPr marL="342900" indent="-342900">
              <a:buFont typeface="Arial" panose="020B0604020202020204" pitchFamily="34" charset="0"/>
              <a:buChar char="•"/>
            </a:pPr>
            <a:r>
              <a:rPr lang="sv-SE" sz="2000">
                <a:latin typeface="Calibri" panose="020F0502020204030204" pitchFamily="34" charset="0"/>
                <a:cs typeface="Calibri" panose="020F0502020204030204" pitchFamily="34" charset="0"/>
              </a:rPr>
              <a:t>Kan uppfattas av andra som: burdus och oartig i sin kommunikation, ohyfsat och pinsam</a:t>
            </a:r>
          </a:p>
        </p:txBody>
      </p:sp>
    </p:spTree>
    <p:extLst>
      <p:ext uri="{BB962C8B-B14F-4D97-AF65-F5344CB8AC3E}">
        <p14:creationId xmlns:p14="http://schemas.microsoft.com/office/powerpoint/2010/main" val="381143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2" descr="En bild som visar byggnad, utomhus, mark, framsida&#10;&#10;Beskrivning genererad med mycket hög exakthet">
            <a:extLst>
              <a:ext uri="{FF2B5EF4-FFF2-40B4-BE49-F238E27FC236}">
                <a16:creationId xmlns:a16="http://schemas.microsoft.com/office/drawing/2014/main" id="{EFD170B7-84AF-43BB-9B6A-20E9FF2C30FB}"/>
              </a:ext>
            </a:extLst>
          </p:cNvPr>
          <p:cNvPicPr>
            <a:picLocks noChangeAspect="1"/>
          </p:cNvPicPr>
          <p:nvPr/>
        </p:nvPicPr>
        <p:blipFill rotWithShape="1">
          <a:blip r:embed="rId3"/>
          <a:srcRect t="18809" b="11098"/>
          <a:stretch/>
        </p:blipFill>
        <p:spPr>
          <a:xfrm>
            <a:off x="20" y="10"/>
            <a:ext cx="12191980" cy="6857990"/>
          </a:xfrm>
          <a:prstGeom prst="rect">
            <a:avLst/>
          </a:prstGeom>
        </p:spPr>
      </p:pic>
      <p:sp>
        <p:nvSpPr>
          <p:cNvPr id="4" name="textruta 3">
            <a:extLst>
              <a:ext uri="{FF2B5EF4-FFF2-40B4-BE49-F238E27FC236}">
                <a16:creationId xmlns:a16="http://schemas.microsoft.com/office/drawing/2014/main" id="{99A8D265-90DF-4848-B302-B170DF801BAF}"/>
              </a:ext>
            </a:extLst>
          </p:cNvPr>
          <p:cNvSpPr txBox="1"/>
          <p:nvPr/>
        </p:nvSpPr>
        <p:spPr>
          <a:xfrm>
            <a:off x="2918792" y="516835"/>
            <a:ext cx="6420677" cy="769441"/>
          </a:xfrm>
          <a:prstGeom prst="rect">
            <a:avLst/>
          </a:prstGeom>
          <a:solidFill>
            <a:schemeClr val="accent6">
              <a:lumMod val="50000"/>
            </a:schemeClr>
          </a:solidFill>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4400" dirty="0">
                <a:solidFill>
                  <a:schemeClr val="tx1">
                    <a:lumMod val="95000"/>
                  </a:schemeClr>
                </a:solidFill>
              </a:rPr>
              <a:t>BOKSTAVSVERKET</a:t>
            </a:r>
          </a:p>
        </p:txBody>
      </p:sp>
    </p:spTree>
    <p:extLst>
      <p:ext uri="{BB962C8B-B14F-4D97-AF65-F5344CB8AC3E}">
        <p14:creationId xmlns:p14="http://schemas.microsoft.com/office/powerpoint/2010/main" val="2054482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8D3BDA-E240-F440-8AD1-28FB4CA55634}"/>
              </a:ext>
            </a:extLst>
          </p:cNvPr>
          <p:cNvSpPr>
            <a:spLocks noGrp="1"/>
          </p:cNvSpPr>
          <p:nvPr>
            <p:ph type="title"/>
          </p:nvPr>
        </p:nvSpPr>
        <p:spPr>
          <a:xfrm>
            <a:off x="1493481" y="1916462"/>
            <a:ext cx="2613570" cy="3025075"/>
          </a:xfrm>
        </p:spPr>
        <p:txBody>
          <a:bodyPr>
            <a:normAutofit/>
          </a:bodyPr>
          <a:lstStyle/>
          <a:p>
            <a:pPr algn="l"/>
            <a:r>
              <a:rPr lang="sv-SE" sz="4800" dirty="0">
                <a:latin typeface="DIN Condensed" pitchFamily="2" charset="0"/>
              </a:rPr>
              <a:t>Vad har vi pratat om idag? </a:t>
            </a:r>
          </a:p>
        </p:txBody>
      </p:sp>
      <p:graphicFrame>
        <p:nvGraphicFramePr>
          <p:cNvPr id="78" name="Platshållare för innehåll 4">
            <a:extLst>
              <a:ext uri="{FF2B5EF4-FFF2-40B4-BE49-F238E27FC236}">
                <a16:creationId xmlns:a16="http://schemas.microsoft.com/office/drawing/2014/main" id="{EFAD3F71-64A5-4181-92E7-D38A8D5BA348}"/>
              </a:ext>
            </a:extLst>
          </p:cNvPr>
          <p:cNvGraphicFramePr>
            <a:graphicFrameLocks noGrp="1"/>
          </p:cNvGraphicFramePr>
          <p:nvPr>
            <p:ph idx="1"/>
            <p:extLst>
              <p:ext uri="{D42A27DB-BD31-4B8C-83A1-F6EECF244321}">
                <p14:modId xmlns:p14="http://schemas.microsoft.com/office/powerpoint/2010/main" val="1113794253"/>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1510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F3581F-F0D6-0645-AF33-8F73E1FAC8C5}"/>
              </a:ext>
            </a:extLst>
          </p:cNvPr>
          <p:cNvSpPr>
            <a:spLocks noGrp="1"/>
          </p:cNvSpPr>
          <p:nvPr>
            <p:ph type="title"/>
          </p:nvPr>
        </p:nvSpPr>
        <p:spPr>
          <a:xfrm>
            <a:off x="641074" y="1314450"/>
            <a:ext cx="2844002" cy="3680244"/>
          </a:xfrm>
        </p:spPr>
        <p:txBody>
          <a:bodyPr>
            <a:normAutofit/>
          </a:bodyPr>
          <a:lstStyle/>
          <a:p>
            <a:pPr algn="l"/>
            <a:r>
              <a:rPr lang="sv-SE" sz="4400" dirty="0">
                <a:latin typeface="DIN Condensed" pitchFamily="2" charset="0"/>
              </a:rPr>
              <a:t>Agenda</a:t>
            </a:r>
            <a:r>
              <a:rPr lang="sv-SE" sz="4400" b="1" dirty="0">
                <a:latin typeface="DIN Condensed" pitchFamily="2" charset="0"/>
              </a:rPr>
              <a:t>  </a:t>
            </a:r>
          </a:p>
        </p:txBody>
      </p:sp>
      <p:graphicFrame>
        <p:nvGraphicFramePr>
          <p:cNvPr id="88" name="Platshållare för innehåll 2">
            <a:extLst>
              <a:ext uri="{FF2B5EF4-FFF2-40B4-BE49-F238E27FC236}">
                <a16:creationId xmlns:a16="http://schemas.microsoft.com/office/drawing/2014/main" id="{A5924D28-4C01-4D5E-A2FB-DE5F9D09AB66}"/>
              </a:ext>
            </a:extLst>
          </p:cNvPr>
          <p:cNvGraphicFramePr>
            <a:graphicFrameLocks noGrp="1"/>
          </p:cNvGraphicFramePr>
          <p:nvPr>
            <p:ph idx="1"/>
            <p:extLst>
              <p:ext uri="{D42A27DB-BD31-4B8C-83A1-F6EECF244321}">
                <p14:modId xmlns:p14="http://schemas.microsoft.com/office/powerpoint/2010/main" val="776645"/>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1193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C2D448-A307-1845-BE5D-1820B55BAE93}"/>
              </a:ext>
            </a:extLst>
          </p:cNvPr>
          <p:cNvSpPr>
            <a:spLocks noGrp="1"/>
          </p:cNvSpPr>
          <p:nvPr>
            <p:ph type="title"/>
          </p:nvPr>
        </p:nvSpPr>
        <p:spPr>
          <a:xfrm>
            <a:off x="964246" y="2349108"/>
            <a:ext cx="4398636" cy="1079892"/>
          </a:xfrm>
        </p:spPr>
        <p:txBody>
          <a:bodyPr vert="horz" lIns="91440" tIns="45720" rIns="91440" bIns="45720" rtlCol="0" anchor="b">
            <a:normAutofit/>
          </a:bodyPr>
          <a:lstStyle/>
          <a:p>
            <a:r>
              <a:rPr lang="en-US" sz="6600" dirty="0" err="1">
                <a:latin typeface="DIN Condensed" pitchFamily="2" charset="0"/>
              </a:rPr>
              <a:t>Utvärdering</a:t>
            </a:r>
            <a:endParaRPr lang="en-US" sz="6600" dirty="0">
              <a:latin typeface="DIN Condensed" pitchFamily="2" charset="0"/>
            </a:endParaRPr>
          </a:p>
        </p:txBody>
      </p:sp>
      <p:sp>
        <p:nvSpPr>
          <p:cNvPr id="3" name="Platshållare för innehåll 2">
            <a:extLst>
              <a:ext uri="{FF2B5EF4-FFF2-40B4-BE49-F238E27FC236}">
                <a16:creationId xmlns:a16="http://schemas.microsoft.com/office/drawing/2014/main" id="{4AFE1B1B-0699-B74E-AFBA-F04F75B85582}"/>
              </a:ext>
            </a:extLst>
          </p:cNvPr>
          <p:cNvSpPr>
            <a:spLocks noGrp="1"/>
          </p:cNvSpPr>
          <p:nvPr>
            <p:ph idx="1"/>
          </p:nvPr>
        </p:nvSpPr>
        <p:spPr>
          <a:xfrm>
            <a:off x="981075" y="4165600"/>
            <a:ext cx="5614602" cy="1715043"/>
          </a:xfrm>
        </p:spPr>
        <p:txBody>
          <a:bodyPr vert="horz" lIns="91440" tIns="45720" rIns="91440" bIns="45720" rtlCol="0">
            <a:normAutofit/>
          </a:bodyPr>
          <a:lstStyle/>
          <a:p>
            <a:pPr marL="0" indent="0" algn="ctr">
              <a:buNone/>
            </a:pPr>
            <a:r>
              <a:rPr lang="en-US" sz="2200">
                <a:solidFill>
                  <a:schemeClr val="tx1">
                    <a:lumMod val="75000"/>
                  </a:schemeClr>
                </a:solidFill>
              </a:rPr>
              <a:t> </a:t>
            </a:r>
          </a:p>
        </p:txBody>
      </p:sp>
      <p:pic>
        <p:nvPicPr>
          <p:cNvPr id="15" name="Picture 14">
            <a:extLst>
              <a:ext uri="{FF2B5EF4-FFF2-40B4-BE49-F238E27FC236}">
                <a16:creationId xmlns:a16="http://schemas.microsoft.com/office/drawing/2014/main" id="{09C0AAAC-2DD4-B340-BDDE-9761FB055DED}"/>
              </a:ext>
            </a:extLst>
          </p:cNvPr>
          <p:cNvPicPr>
            <a:picLocks noChangeAspect="1"/>
          </p:cNvPicPr>
          <p:nvPr/>
        </p:nvPicPr>
        <p:blipFill>
          <a:blip r:embed="rId3"/>
          <a:stretch>
            <a:fillRect/>
          </a:stretch>
        </p:blipFill>
        <p:spPr>
          <a:xfrm>
            <a:off x="4626675" y="1301741"/>
            <a:ext cx="7565325" cy="5575316"/>
          </a:xfrm>
          <a:prstGeom prst="rect">
            <a:avLst/>
          </a:prstGeom>
        </p:spPr>
      </p:pic>
    </p:spTree>
    <p:extLst>
      <p:ext uri="{BB962C8B-B14F-4D97-AF65-F5344CB8AC3E}">
        <p14:creationId xmlns:p14="http://schemas.microsoft.com/office/powerpoint/2010/main" val="38072213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A2A0D2-FC9E-C74C-8502-E27FE972A561}"/>
              </a:ext>
            </a:extLst>
          </p:cNvPr>
          <p:cNvSpPr>
            <a:spLocks noGrp="1"/>
          </p:cNvSpPr>
          <p:nvPr>
            <p:ph type="title"/>
          </p:nvPr>
        </p:nvSpPr>
        <p:spPr>
          <a:xfrm>
            <a:off x="1141413" y="609600"/>
            <a:ext cx="9905998" cy="1468582"/>
          </a:xfrm>
        </p:spPr>
        <p:txBody>
          <a:bodyPr>
            <a:normAutofit/>
          </a:bodyPr>
          <a:lstStyle/>
          <a:p>
            <a:r>
              <a:rPr lang="sv-SE" sz="4400" dirty="0">
                <a:latin typeface="DIN Condensed" pitchFamily="2" charset="0"/>
              </a:rPr>
              <a:t>Check OUT</a:t>
            </a:r>
          </a:p>
        </p:txBody>
      </p:sp>
      <p:graphicFrame>
        <p:nvGraphicFramePr>
          <p:cNvPr id="9" name="Platshållare för innehåll 2">
            <a:extLst>
              <a:ext uri="{FF2B5EF4-FFF2-40B4-BE49-F238E27FC236}">
                <a16:creationId xmlns:a16="http://schemas.microsoft.com/office/drawing/2014/main" id="{63DC6B22-F391-4386-9C44-22F04155C2C6}"/>
              </a:ext>
            </a:extLst>
          </p:cNvPr>
          <p:cNvGraphicFramePr>
            <a:graphicFrameLocks noGrp="1"/>
          </p:cNvGraphicFramePr>
          <p:nvPr>
            <p:ph idx="1"/>
            <p:extLst>
              <p:ext uri="{D42A27DB-BD31-4B8C-83A1-F6EECF244321}">
                <p14:modId xmlns:p14="http://schemas.microsoft.com/office/powerpoint/2010/main" val="1195269443"/>
              </p:ext>
            </p:extLst>
          </p:nvPr>
        </p:nvGraphicFramePr>
        <p:xfrm>
          <a:off x="1141413" y="2286000"/>
          <a:ext cx="9906000" cy="3387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05598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23F3356-0076-D544-9C2B-078135D1C188}"/>
              </a:ext>
            </a:extLst>
          </p:cNvPr>
          <p:cNvSpPr>
            <a:spLocks noGrp="1"/>
          </p:cNvSpPr>
          <p:nvPr>
            <p:ph type="title"/>
          </p:nvPr>
        </p:nvSpPr>
        <p:spPr>
          <a:xfrm>
            <a:off x="3641839" y="2885854"/>
            <a:ext cx="4908319" cy="1086292"/>
          </a:xfrm>
        </p:spPr>
        <p:txBody>
          <a:bodyPr vert="horz" lIns="91440" tIns="45720" rIns="91440" bIns="45720" rtlCol="0" anchor="b">
            <a:normAutofit/>
          </a:bodyPr>
          <a:lstStyle/>
          <a:p>
            <a:r>
              <a:rPr lang="en-US" sz="6000" dirty="0">
                <a:latin typeface="DIN Condensed" pitchFamily="2" charset="0"/>
              </a:rPr>
              <a:t>Tack </a:t>
            </a:r>
            <a:r>
              <a:rPr lang="en-US" sz="6000" dirty="0" err="1">
                <a:latin typeface="DIN Condensed" pitchFamily="2" charset="0"/>
              </a:rPr>
              <a:t>för</a:t>
            </a:r>
            <a:r>
              <a:rPr lang="en-US" sz="6000" dirty="0">
                <a:latin typeface="DIN Condensed" pitchFamily="2" charset="0"/>
              </a:rPr>
              <a:t> </a:t>
            </a:r>
            <a:r>
              <a:rPr lang="en-US" sz="6000" dirty="0" err="1">
                <a:latin typeface="DIN Condensed" pitchFamily="2" charset="0"/>
              </a:rPr>
              <a:t>idag</a:t>
            </a:r>
            <a:r>
              <a:rPr lang="en-US" sz="6000" dirty="0">
                <a:latin typeface="DIN Condensed" pitchFamily="2" charset="0"/>
              </a:rPr>
              <a:t>!</a:t>
            </a:r>
            <a:endParaRPr lang="en-US" sz="4800" dirty="0">
              <a:latin typeface="DIN Condensed" pitchFamily="2" charset="0"/>
            </a:endParaRPr>
          </a:p>
        </p:txBody>
      </p:sp>
      <p:pic>
        <p:nvPicPr>
          <p:cNvPr id="16" name="Bildobjekt 15">
            <a:extLst>
              <a:ext uri="{FF2B5EF4-FFF2-40B4-BE49-F238E27FC236}">
                <a16:creationId xmlns:a16="http://schemas.microsoft.com/office/drawing/2014/main" id="{81E0BCB5-60C3-BC47-BE64-C9C16F5A41E8}"/>
              </a:ext>
            </a:extLst>
          </p:cNvPr>
          <p:cNvPicPr>
            <a:picLocks noChangeAspect="1"/>
          </p:cNvPicPr>
          <p:nvPr/>
        </p:nvPicPr>
        <p:blipFill>
          <a:blip r:embed="rId3"/>
          <a:stretch>
            <a:fillRect/>
          </a:stretch>
        </p:blipFill>
        <p:spPr>
          <a:xfrm>
            <a:off x="888168" y="-59959"/>
            <a:ext cx="1890648" cy="2446722"/>
          </a:xfrm>
          <a:prstGeom prst="rect">
            <a:avLst/>
          </a:prstGeom>
        </p:spPr>
      </p:pic>
      <p:pic>
        <p:nvPicPr>
          <p:cNvPr id="4" name="Picture 3">
            <a:extLst>
              <a:ext uri="{FF2B5EF4-FFF2-40B4-BE49-F238E27FC236}">
                <a16:creationId xmlns:a16="http://schemas.microsoft.com/office/drawing/2014/main" id="{F73BF0D1-2EF5-5345-B045-1251176AA87F}"/>
              </a:ext>
            </a:extLst>
          </p:cNvPr>
          <p:cNvPicPr>
            <a:picLocks noChangeAspect="1"/>
          </p:cNvPicPr>
          <p:nvPr/>
        </p:nvPicPr>
        <p:blipFill rotWithShape="1">
          <a:blip r:embed="rId4"/>
          <a:srcRect b="8822"/>
          <a:stretch/>
        </p:blipFill>
        <p:spPr>
          <a:xfrm>
            <a:off x="10410225" y="163610"/>
            <a:ext cx="1558416" cy="1325555"/>
          </a:xfrm>
          <a:prstGeom prst="rect">
            <a:avLst/>
          </a:prstGeom>
        </p:spPr>
      </p:pic>
    </p:spTree>
    <p:extLst>
      <p:ext uri="{BB962C8B-B14F-4D97-AF65-F5344CB8AC3E}">
        <p14:creationId xmlns:p14="http://schemas.microsoft.com/office/powerpoint/2010/main" val="2928262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71E7DA-6ABA-1B4D-9691-414C0B31D8FC}"/>
              </a:ext>
            </a:extLst>
          </p:cNvPr>
          <p:cNvPicPr>
            <a:picLocks noChangeAspect="1"/>
          </p:cNvPicPr>
          <p:nvPr/>
        </p:nvPicPr>
        <p:blipFill>
          <a:blip r:embed="rId3"/>
          <a:stretch>
            <a:fillRect/>
          </a:stretch>
        </p:blipFill>
        <p:spPr>
          <a:xfrm>
            <a:off x="-912192" y="304152"/>
            <a:ext cx="6858000" cy="6858000"/>
          </a:xfrm>
          <a:prstGeom prst="rect">
            <a:avLst/>
          </a:prstGeom>
        </p:spPr>
      </p:pic>
      <p:sp>
        <p:nvSpPr>
          <p:cNvPr id="7" name="Rubrik 1">
            <a:extLst>
              <a:ext uri="{FF2B5EF4-FFF2-40B4-BE49-F238E27FC236}">
                <a16:creationId xmlns:a16="http://schemas.microsoft.com/office/drawing/2014/main" id="{45F1CDBA-96AA-3142-8CE8-88C2610586D7}"/>
              </a:ext>
            </a:extLst>
          </p:cNvPr>
          <p:cNvSpPr txBox="1">
            <a:spLocks/>
          </p:cNvSpPr>
          <p:nvPr/>
        </p:nvSpPr>
        <p:spPr>
          <a:xfrm>
            <a:off x="5104403" y="2163461"/>
            <a:ext cx="4963050" cy="253107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r>
              <a:rPr lang="sv-SE" sz="4400">
                <a:latin typeface="DIN Condensed" pitchFamily="2" charset="0"/>
              </a:rPr>
              <a:t>Spelregler</a:t>
            </a:r>
            <a:br>
              <a:rPr lang="sv-SE">
                <a:latin typeface="DIN Condensed" pitchFamily="2" charset="0"/>
              </a:rPr>
            </a:br>
            <a:br>
              <a:rPr lang="sv-SE" cap="none">
                <a:latin typeface="Calibri" panose="020F0502020204030204" pitchFamily="34" charset="0"/>
                <a:cs typeface="Calibri" panose="020F0502020204030204" pitchFamily="34" charset="0"/>
              </a:rPr>
            </a:br>
            <a:r>
              <a:rPr lang="sv-SE" sz="2800" cap="none">
                <a:latin typeface="Calibri" panose="020F0502020204030204" pitchFamily="34" charset="0"/>
                <a:cs typeface="Calibri" panose="020F0502020204030204" pitchFamily="34" charset="0"/>
              </a:rPr>
              <a:t>Hur ska vi vara mot varandra?</a:t>
            </a:r>
            <a:endParaRPr lang="sv-S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4756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E518D-A3FD-334D-9D1D-FC39F3C7612D}"/>
              </a:ext>
            </a:extLst>
          </p:cNvPr>
          <p:cNvSpPr>
            <a:spLocks noGrp="1"/>
          </p:cNvSpPr>
          <p:nvPr>
            <p:ph type="title"/>
          </p:nvPr>
        </p:nvSpPr>
        <p:spPr/>
        <p:txBody>
          <a:bodyPr>
            <a:normAutofit/>
          </a:bodyPr>
          <a:lstStyle/>
          <a:p>
            <a:r>
              <a:rPr lang="sv-SE" sz="4400" dirty="0">
                <a:latin typeface="DIN Condensed" pitchFamily="2" charset="0"/>
              </a:rPr>
              <a:t>Workshop Kick Off</a:t>
            </a:r>
          </a:p>
        </p:txBody>
      </p:sp>
      <p:graphicFrame>
        <p:nvGraphicFramePr>
          <p:cNvPr id="22" name="Platshållare för innehåll 3">
            <a:extLst>
              <a:ext uri="{FF2B5EF4-FFF2-40B4-BE49-F238E27FC236}">
                <a16:creationId xmlns:a16="http://schemas.microsoft.com/office/drawing/2014/main" id="{62B334F1-65BF-4A52-B93C-84FAA299A555}"/>
              </a:ext>
            </a:extLst>
          </p:cNvPr>
          <p:cNvGraphicFramePr>
            <a:graphicFrameLocks noGrp="1"/>
          </p:cNvGraphicFramePr>
          <p:nvPr>
            <p:ph idx="1"/>
            <p:extLst>
              <p:ext uri="{D42A27DB-BD31-4B8C-83A1-F6EECF244321}">
                <p14:modId xmlns:p14="http://schemas.microsoft.com/office/powerpoint/2010/main" val="3364885057"/>
              </p:ext>
            </p:extLst>
          </p:nvPr>
        </p:nvGraphicFramePr>
        <p:xfrm>
          <a:off x="914400" y="2366963"/>
          <a:ext cx="10363200" cy="3424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ruta 5">
            <a:extLst>
              <a:ext uri="{FF2B5EF4-FFF2-40B4-BE49-F238E27FC236}">
                <a16:creationId xmlns:a16="http://schemas.microsoft.com/office/drawing/2014/main" id="{76CAAF01-867F-1E47-80F3-85AD9BFA6F57}"/>
              </a:ext>
            </a:extLst>
          </p:cNvPr>
          <p:cNvSpPr txBox="1"/>
          <p:nvPr/>
        </p:nvSpPr>
        <p:spPr>
          <a:xfrm>
            <a:off x="795647" y="1929740"/>
            <a:ext cx="253596" cy="2246769"/>
          </a:xfrm>
          <a:prstGeom prst="rect">
            <a:avLst/>
          </a:prstGeom>
          <a:noFill/>
        </p:spPr>
        <p:txBody>
          <a:bodyPr wrap="none" rtlCol="0">
            <a:spAutoFit/>
          </a:bodyPr>
          <a:lstStyle/>
          <a:p>
            <a:pPr>
              <a:spcAft>
                <a:spcPts val="600"/>
              </a:spcAft>
            </a:pPr>
            <a:endParaRPr lang="sv-SE" sz="2400"/>
          </a:p>
          <a:p>
            <a:pPr>
              <a:spcAft>
                <a:spcPts val="600"/>
              </a:spcAft>
            </a:pPr>
            <a:endParaRPr lang="sv-SE" sz="2400"/>
          </a:p>
          <a:p>
            <a:pPr>
              <a:spcAft>
                <a:spcPts val="600"/>
              </a:spcAft>
            </a:pPr>
            <a:endParaRPr lang="sv-SE" sz="2400"/>
          </a:p>
          <a:p>
            <a:pPr>
              <a:spcAft>
                <a:spcPts val="600"/>
              </a:spcAft>
            </a:pPr>
            <a:endParaRPr lang="sv-SE" sz="2400"/>
          </a:p>
          <a:p>
            <a:pPr>
              <a:spcAft>
                <a:spcPts val="600"/>
              </a:spcAft>
            </a:pPr>
            <a:r>
              <a:rPr lang="sv-SE" sz="2400"/>
              <a:t> </a:t>
            </a:r>
          </a:p>
        </p:txBody>
      </p:sp>
    </p:spTree>
    <p:extLst>
      <p:ext uri="{BB962C8B-B14F-4D97-AF65-F5344CB8AC3E}">
        <p14:creationId xmlns:p14="http://schemas.microsoft.com/office/powerpoint/2010/main" val="483399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ubrik 4">
            <a:extLst>
              <a:ext uri="{FF2B5EF4-FFF2-40B4-BE49-F238E27FC236}">
                <a16:creationId xmlns:a16="http://schemas.microsoft.com/office/drawing/2014/main" id="{26FC1F3C-49B7-6F49-8C11-6E06DD733472}"/>
              </a:ext>
            </a:extLst>
          </p:cNvPr>
          <p:cNvSpPr>
            <a:spLocks noGrp="1"/>
          </p:cNvSpPr>
          <p:nvPr>
            <p:ph type="title"/>
          </p:nvPr>
        </p:nvSpPr>
        <p:spPr/>
        <p:txBody>
          <a:bodyPr>
            <a:normAutofit/>
          </a:bodyPr>
          <a:lstStyle/>
          <a:p>
            <a:endParaRPr lang="sv-SE"/>
          </a:p>
        </p:txBody>
      </p:sp>
      <p:pic>
        <p:nvPicPr>
          <p:cNvPr id="14" name="Content Placeholder 13">
            <a:extLst>
              <a:ext uri="{FF2B5EF4-FFF2-40B4-BE49-F238E27FC236}">
                <a16:creationId xmlns:a16="http://schemas.microsoft.com/office/drawing/2014/main" id="{C3AEAE7B-8CF6-8143-B7B9-1DAB187EFACB}"/>
              </a:ext>
            </a:extLst>
          </p:cNvPr>
          <p:cNvPicPr>
            <a:picLocks noGrp="1" noChangeAspect="1"/>
          </p:cNvPicPr>
          <p:nvPr>
            <p:ph idx="1"/>
          </p:nvPr>
        </p:nvPicPr>
        <p:blipFill rotWithShape="1">
          <a:blip r:embed="rId3"/>
          <a:srcRect l="114" t="16277" r="379" b="9245"/>
          <a:stretch/>
        </p:blipFill>
        <p:spPr>
          <a:xfrm>
            <a:off x="-101097" y="-52548"/>
            <a:ext cx="12394194" cy="6963096"/>
          </a:xfrm>
        </p:spPr>
      </p:pic>
      <p:sp>
        <p:nvSpPr>
          <p:cNvPr id="19" name="Rubrik 1">
            <a:extLst>
              <a:ext uri="{FF2B5EF4-FFF2-40B4-BE49-F238E27FC236}">
                <a16:creationId xmlns:a16="http://schemas.microsoft.com/office/drawing/2014/main" id="{2DFB5C4F-69B4-7B49-BFC3-3FD036FCF901}"/>
              </a:ext>
            </a:extLst>
          </p:cNvPr>
          <p:cNvSpPr txBox="1">
            <a:spLocks/>
          </p:cNvSpPr>
          <p:nvPr/>
        </p:nvSpPr>
        <p:spPr>
          <a:xfrm>
            <a:off x="6992431" y="1731636"/>
            <a:ext cx="5300666" cy="1098821"/>
          </a:xfrm>
          <a:prstGeom prst="rect">
            <a:avLst/>
          </a:prstGeom>
          <a:gradFill flip="none" rotWithShape="1">
            <a:gsLst>
              <a:gs pos="9000">
                <a:schemeClr val="bg1">
                  <a:tint val="90000"/>
                  <a:lumMod val="110000"/>
                  <a:alpha val="66000"/>
                </a:schemeClr>
              </a:gs>
              <a:gs pos="100000">
                <a:schemeClr val="bg1">
                  <a:shade val="64000"/>
                  <a:lumMod val="88000"/>
                </a:schemeClr>
              </a:gs>
            </a:gsLst>
            <a:lin ang="0" scaled="1"/>
            <a:tileRect/>
          </a:gradFill>
          <a:effectLst>
            <a:softEdge rad="0"/>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pPr algn="l"/>
            <a:r>
              <a:rPr lang="sv-SE" sz="5400" cap="none" dirty="0">
                <a:latin typeface="DIN Condensed" pitchFamily="2" charset="0"/>
              </a:rPr>
              <a:t>BACKSPEGEL</a:t>
            </a:r>
          </a:p>
        </p:txBody>
      </p:sp>
    </p:spTree>
    <p:extLst>
      <p:ext uri="{BB962C8B-B14F-4D97-AF65-F5344CB8AC3E}">
        <p14:creationId xmlns:p14="http://schemas.microsoft.com/office/powerpoint/2010/main" val="644256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E518D-A3FD-334D-9D1D-FC39F3C7612D}"/>
              </a:ext>
            </a:extLst>
          </p:cNvPr>
          <p:cNvSpPr>
            <a:spLocks noGrp="1"/>
          </p:cNvSpPr>
          <p:nvPr>
            <p:ph type="title"/>
          </p:nvPr>
        </p:nvSpPr>
        <p:spPr/>
        <p:txBody>
          <a:bodyPr vert="horz" lIns="91440" tIns="45720" rIns="91440" bIns="45720" rtlCol="0">
            <a:normAutofit/>
          </a:bodyPr>
          <a:lstStyle/>
          <a:p>
            <a:r>
              <a:rPr lang="en-US" sz="4400" dirty="0">
                <a:latin typeface="DIN Condensed" pitchFamily="2" charset="0"/>
                <a:cs typeface="Calibri" panose="020F0502020204030204" pitchFamily="34" charset="0"/>
              </a:rPr>
              <a:t>Mål workshop 4</a:t>
            </a:r>
            <a:endParaRPr lang="en-US" sz="4400" dirty="0">
              <a:highlight>
                <a:srgbClr val="FF0000"/>
              </a:highlight>
              <a:latin typeface="DIN Condensed" pitchFamily="2" charset="0"/>
              <a:cs typeface="Calibri" panose="020F0502020204030204" pitchFamily="34" charset="0"/>
            </a:endParaRPr>
          </a:p>
        </p:txBody>
      </p:sp>
      <p:grpSp>
        <p:nvGrpSpPr>
          <p:cNvPr id="5" name="Grupp 4">
            <a:extLst>
              <a:ext uri="{FF2B5EF4-FFF2-40B4-BE49-F238E27FC236}">
                <a16:creationId xmlns:a16="http://schemas.microsoft.com/office/drawing/2014/main" id="{D65B9097-0278-F640-96D5-69599377BBAA}"/>
              </a:ext>
            </a:extLst>
          </p:cNvPr>
          <p:cNvGrpSpPr/>
          <p:nvPr/>
        </p:nvGrpSpPr>
        <p:grpSpPr>
          <a:xfrm>
            <a:off x="2687458" y="3742568"/>
            <a:ext cx="6817078" cy="1041255"/>
            <a:chOff x="740521" y="2299137"/>
            <a:chExt cx="4083750" cy="1041255"/>
          </a:xfrm>
        </p:grpSpPr>
        <p:sp>
          <p:nvSpPr>
            <p:cNvPr id="6" name="Rektangel 5">
              <a:extLst>
                <a:ext uri="{FF2B5EF4-FFF2-40B4-BE49-F238E27FC236}">
                  <a16:creationId xmlns:a16="http://schemas.microsoft.com/office/drawing/2014/main" id="{DBD8BFC4-4D18-AC44-9D81-7DABB8A16BB3}"/>
                </a:ext>
              </a:extLst>
            </p:cNvPr>
            <p:cNvSpPr/>
            <p:nvPr/>
          </p:nvSpPr>
          <p:spPr>
            <a:xfrm>
              <a:off x="740521" y="2299137"/>
              <a:ext cx="408375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textruta 6">
              <a:extLst>
                <a:ext uri="{FF2B5EF4-FFF2-40B4-BE49-F238E27FC236}">
                  <a16:creationId xmlns:a16="http://schemas.microsoft.com/office/drawing/2014/main" id="{9DC23FBD-923A-2140-AE68-CE3E01481336}"/>
                </a:ext>
              </a:extLst>
            </p:cNvPr>
            <p:cNvSpPr txBox="1"/>
            <p:nvPr/>
          </p:nvSpPr>
          <p:spPr>
            <a:xfrm>
              <a:off x="740521" y="2620392"/>
              <a:ext cx="408375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577850">
                <a:spcBef>
                  <a:spcPct val="0"/>
                </a:spcBef>
                <a:spcAft>
                  <a:spcPct val="35000"/>
                </a:spcAft>
              </a:pPr>
              <a:r>
                <a:rPr lang="sv-SE" sz="2800" dirty="0">
                  <a:latin typeface="Calibri" panose="020F0502020204030204" pitchFamily="34" charset="0"/>
                  <a:cs typeface="Calibri" panose="020F0502020204030204" pitchFamily="34" charset="0"/>
                </a:rPr>
                <a:t>Att få ökad förståelse för hur kulturen präglar vårt sätt att leva, och att få kännedom om hur kommunikation handlar om mer än ord samt hur hierarkier och maktstrukturer påverkar våra arbetsliv. </a:t>
              </a:r>
            </a:p>
            <a:p>
              <a:pPr marL="0" lvl="0" indent="0" algn="ctr" defTabSz="577850">
                <a:lnSpc>
                  <a:spcPct val="100000"/>
                </a:lnSpc>
                <a:spcBef>
                  <a:spcPct val="0"/>
                </a:spcBef>
                <a:spcAft>
                  <a:spcPct val="35000"/>
                </a:spcAft>
                <a:buNone/>
              </a:pPr>
              <a:endParaRPr lang="en-US" sz="1600" kern="1200" dirty="0">
                <a:latin typeface="Calibri" panose="020F0502020204030204" pitchFamily="34" charset="0"/>
                <a:cs typeface="Calibri" panose="020F0502020204030204" pitchFamily="34" charset="0"/>
              </a:endParaRPr>
            </a:p>
          </p:txBody>
        </p:sp>
      </p:grpSp>
      <p:pic>
        <p:nvPicPr>
          <p:cNvPr id="10" name="Graphic 9" descr="Chat">
            <a:extLst>
              <a:ext uri="{FF2B5EF4-FFF2-40B4-BE49-F238E27FC236}">
                <a16:creationId xmlns:a16="http://schemas.microsoft.com/office/drawing/2014/main" id="{A9285524-4CC7-4746-BEE7-7E6EC8255F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7494" y="1606189"/>
            <a:ext cx="2657007" cy="2657007"/>
          </a:xfrm>
          <a:prstGeom prst="rect">
            <a:avLst/>
          </a:prstGeom>
        </p:spPr>
      </p:pic>
    </p:spTree>
    <p:extLst>
      <p:ext uri="{BB962C8B-B14F-4D97-AF65-F5344CB8AC3E}">
        <p14:creationId xmlns:p14="http://schemas.microsoft.com/office/powerpoint/2010/main" val="581571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1ACBEB6-69E2-FE4A-BA9D-C0CF3037FD3C}"/>
              </a:ext>
            </a:extLst>
          </p:cNvPr>
          <p:cNvSpPr txBox="1"/>
          <p:nvPr/>
        </p:nvSpPr>
        <p:spPr>
          <a:xfrm>
            <a:off x="8649325" y="6296298"/>
            <a:ext cx="3327817" cy="276999"/>
          </a:xfrm>
          <a:prstGeom prst="rect">
            <a:avLst/>
          </a:prstGeom>
          <a:noFill/>
        </p:spPr>
        <p:txBody>
          <a:bodyPr wrap="square" rtlCol="0">
            <a:spAutoFit/>
          </a:bodyPr>
          <a:lstStyle/>
          <a:p>
            <a:r>
              <a:rPr lang="en-US" sz="1200" dirty="0">
                <a:solidFill>
                  <a:srgbClr val="2AA2B2"/>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https://www.youtube.com/watch?v=vIx1dg5eB44</a:t>
            </a:r>
            <a:endParaRPr lang="en-SE" sz="1200" dirty="0">
              <a:solidFill>
                <a:srgbClr val="2AA2B2"/>
              </a:solidFill>
              <a:latin typeface="Calibri" panose="020F0502020204030204" pitchFamily="34" charset="0"/>
              <a:cs typeface="Calibri" panose="020F0502020204030204" pitchFamily="34" charset="0"/>
            </a:endParaRPr>
          </a:p>
        </p:txBody>
      </p:sp>
      <p:pic>
        <p:nvPicPr>
          <p:cNvPr id="2" name="Online Media 1" descr="F 14. Vad Ã¤r kultur?">
            <a:hlinkClick r:id="" action="ppaction://media"/>
            <a:extLst>
              <a:ext uri="{FF2B5EF4-FFF2-40B4-BE49-F238E27FC236}">
                <a16:creationId xmlns:a16="http://schemas.microsoft.com/office/drawing/2014/main" id="{6FB35862-148F-5B48-AD90-63DC1DA68AF1}"/>
              </a:ext>
            </a:extLst>
          </p:cNvPr>
          <p:cNvPicPr>
            <a:picLocks noRot="1" noChangeAspect="1"/>
          </p:cNvPicPr>
          <p:nvPr>
            <a:videoFile r:link="rId1"/>
          </p:nvPr>
        </p:nvPicPr>
        <p:blipFill>
          <a:blip r:embed="rId5"/>
          <a:stretch>
            <a:fillRect/>
          </a:stretch>
        </p:blipFill>
        <p:spPr>
          <a:xfrm>
            <a:off x="1298305" y="828295"/>
            <a:ext cx="9720895" cy="5468003"/>
          </a:xfrm>
          <a:prstGeom prst="rect">
            <a:avLst/>
          </a:prstGeom>
        </p:spPr>
      </p:pic>
      <p:sp>
        <p:nvSpPr>
          <p:cNvPr id="5" name="Rubrik 1">
            <a:extLst>
              <a:ext uri="{FF2B5EF4-FFF2-40B4-BE49-F238E27FC236}">
                <a16:creationId xmlns:a16="http://schemas.microsoft.com/office/drawing/2014/main" id="{ED2AB4FD-D42C-CC4C-BB6E-3B84B459A0CF}"/>
              </a:ext>
            </a:extLst>
          </p:cNvPr>
          <p:cNvSpPr txBox="1">
            <a:spLocks/>
          </p:cNvSpPr>
          <p:nvPr/>
        </p:nvSpPr>
        <p:spPr>
          <a:xfrm>
            <a:off x="5477728" y="168632"/>
            <a:ext cx="1236543" cy="496185"/>
          </a:xfrm>
          <a:prstGeom prst="rect">
            <a:avLst/>
          </a:prstGeom>
          <a:solidFill>
            <a:srgbClr val="2AA2B2">
              <a:alpha val="82000"/>
            </a:srgbClr>
          </a:solidFill>
          <a:ln w="63500" cap="flat">
            <a:noFill/>
            <a:extLst>
              <a:ext uri="{C807C97D-BFC1-408E-A445-0C87EB9F89A2}">
                <ask:lineSketchStyleProps xmlns:ask="http://schemas.microsoft.com/office/drawing/2018/sketchyshapes" sd="1219033472">
                  <a:custGeom>
                    <a:avLst/>
                    <a:gdLst>
                      <a:gd name="connsiteX0" fmla="*/ 0 w 5300666"/>
                      <a:gd name="connsiteY0" fmla="*/ 0 h 2209982"/>
                      <a:gd name="connsiteX1" fmla="*/ 5300666 w 5300666"/>
                      <a:gd name="connsiteY1" fmla="*/ 0 h 2209982"/>
                      <a:gd name="connsiteX2" fmla="*/ 5300666 w 5300666"/>
                      <a:gd name="connsiteY2" fmla="*/ 2209982 h 2209982"/>
                      <a:gd name="connsiteX3" fmla="*/ 0 w 5300666"/>
                      <a:gd name="connsiteY3" fmla="*/ 2209982 h 2209982"/>
                      <a:gd name="connsiteX4" fmla="*/ 0 w 5300666"/>
                      <a:gd name="connsiteY4" fmla="*/ 0 h 220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0666" h="2209982" fill="none" extrusionOk="0">
                        <a:moveTo>
                          <a:pt x="0" y="0"/>
                        </a:moveTo>
                        <a:cubicBezTo>
                          <a:pt x="2533077" y="-49533"/>
                          <a:pt x="3753010" y="-14809"/>
                          <a:pt x="5300666" y="0"/>
                        </a:cubicBezTo>
                        <a:cubicBezTo>
                          <a:pt x="5388305" y="740892"/>
                          <a:pt x="5227987" y="1656157"/>
                          <a:pt x="5300666" y="2209982"/>
                        </a:cubicBezTo>
                        <a:cubicBezTo>
                          <a:pt x="3072277" y="2161751"/>
                          <a:pt x="2586388" y="2294437"/>
                          <a:pt x="0" y="2209982"/>
                        </a:cubicBezTo>
                        <a:cubicBezTo>
                          <a:pt x="-38581" y="1668999"/>
                          <a:pt x="63341" y="559114"/>
                          <a:pt x="0" y="0"/>
                        </a:cubicBezTo>
                        <a:close/>
                      </a:path>
                      <a:path w="5300666" h="2209982" stroke="0" extrusionOk="0">
                        <a:moveTo>
                          <a:pt x="0" y="0"/>
                        </a:moveTo>
                        <a:cubicBezTo>
                          <a:pt x="2194622" y="118645"/>
                          <a:pt x="3693142" y="116012"/>
                          <a:pt x="5300666" y="0"/>
                        </a:cubicBezTo>
                        <a:cubicBezTo>
                          <a:pt x="5167784" y="969204"/>
                          <a:pt x="5385617" y="1910978"/>
                          <a:pt x="5300666" y="2209982"/>
                        </a:cubicBezTo>
                        <a:cubicBezTo>
                          <a:pt x="4164716" y="2344582"/>
                          <a:pt x="2238019" y="2052786"/>
                          <a:pt x="0" y="2209982"/>
                        </a:cubicBezTo>
                        <a:cubicBezTo>
                          <a:pt x="-20187" y="1911914"/>
                          <a:pt x="-152480" y="872739"/>
                          <a:pt x="0" y="0"/>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r>
              <a:rPr lang="sv-SE" sz="1600" cap="none" dirty="0">
                <a:latin typeface="DIN Condensed" pitchFamily="2" charset="0"/>
              </a:rPr>
              <a:t>FILM</a:t>
            </a:r>
            <a:endParaRPr lang="sv-SE" sz="700" cap="none" dirty="0">
              <a:latin typeface="DIN Condensed" pitchFamily="2" charset="0"/>
            </a:endParaRPr>
          </a:p>
        </p:txBody>
      </p:sp>
    </p:spTree>
    <p:extLst>
      <p:ext uri="{BB962C8B-B14F-4D97-AF65-F5344CB8AC3E}">
        <p14:creationId xmlns:p14="http://schemas.microsoft.com/office/powerpoint/2010/main" val="377027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4B4B4B"/>
      </a:dk2>
      <a:lt2>
        <a:srgbClr val="B5B5B5"/>
      </a:lt2>
      <a:accent1>
        <a:srgbClr val="9AC43E"/>
      </a:accent1>
      <a:accent2>
        <a:srgbClr val="44BA98"/>
      </a:accent2>
      <a:accent3>
        <a:srgbClr val="43A9D9"/>
      </a:accent3>
      <a:accent4>
        <a:srgbClr val="6274D8"/>
      </a:accent4>
      <a:accent5>
        <a:srgbClr val="AB54D7"/>
      </a:accent5>
      <a:accent6>
        <a:srgbClr val="D15B37"/>
      </a:accent6>
      <a:hlink>
        <a:srgbClr val="BFE962"/>
      </a:hlink>
      <a:folHlink>
        <a:srgbClr val="C0D591"/>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892FADA9-420D-4323-A7A4-C106016652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E329410FFCB84A96F372D7B7383C05" ma:contentTypeVersion="10" ma:contentTypeDescription="Create a new document." ma:contentTypeScope="" ma:versionID="cd8620d43f9d906046bceb40e1d7d396">
  <xsd:schema xmlns:xsd="http://www.w3.org/2001/XMLSchema" xmlns:xs="http://www.w3.org/2001/XMLSchema" xmlns:p="http://schemas.microsoft.com/office/2006/metadata/properties" xmlns:ns2="5b0ec387-0d01-4e21-8d2a-ed67b16cb993" targetNamespace="http://schemas.microsoft.com/office/2006/metadata/properties" ma:root="true" ma:fieldsID="1df15796d3d5cea1eceac3d769559dd0" ns2:_="">
    <xsd:import namespace="5b0ec387-0d01-4e21-8d2a-ed67b16cb99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0ec387-0d01-4e21-8d2a-ed67b16cb9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EE3B6DB-BB4B-4172-BD73-1431E14278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0ec387-0d01-4e21-8d2a-ed67b16cb9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EEBD14-70D3-4E6E-99BD-FDF472B0E260}">
  <ds:schemaRefs>
    <ds:schemaRef ds:uri="http://schemas.microsoft.com/sharepoint/v3/contenttype/forms"/>
  </ds:schemaRefs>
</ds:datastoreItem>
</file>

<file path=customXml/itemProps3.xml><?xml version="1.0" encoding="utf-8"?>
<ds:datastoreItem xmlns:ds="http://schemas.openxmlformats.org/officeDocument/2006/customXml" ds:itemID="{780F8A88-0263-4318-96E7-E6D87324AE63}">
  <ds:schemaRefs>
    <ds:schemaRef ds:uri="5b0ec387-0d01-4e21-8d2a-ed67b16cb993"/>
    <ds:schemaRef ds:uri="http://schemas.microsoft.com/office/2006/metadata/properties"/>
    <ds:schemaRef ds:uri="http://purl.org/dc/term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{1EFF0F90-4806-1446-9B05-2C5D995B312D}tf10001073</Template>
  <TotalTime>2490</TotalTime>
  <Words>4775</Words>
  <Application>Microsoft Macintosh PowerPoint</Application>
  <PresentationFormat>Widescreen</PresentationFormat>
  <Paragraphs>408</Paragraphs>
  <Slides>42</Slides>
  <Notes>41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DIN Condensed</vt:lpstr>
      <vt:lpstr>Raleway</vt:lpstr>
      <vt:lpstr>Tw Cen MT</vt:lpstr>
      <vt:lpstr>Droplet</vt:lpstr>
      <vt:lpstr>PowerPoint Presentation</vt:lpstr>
      <vt:lpstr>VälkommeN!</vt:lpstr>
      <vt:lpstr>Check in</vt:lpstr>
      <vt:lpstr>Agenda  </vt:lpstr>
      <vt:lpstr>PowerPoint Presentation</vt:lpstr>
      <vt:lpstr>Workshop Kick Off</vt:lpstr>
      <vt:lpstr>PowerPoint Presentation</vt:lpstr>
      <vt:lpstr>Mål workshop 4</vt:lpstr>
      <vt:lpstr>PowerPoint Presentation</vt:lpstr>
      <vt:lpstr>PowerPoint Presentation</vt:lpstr>
      <vt:lpstr>PowerPoint Presentation</vt:lpstr>
      <vt:lpstr>PowerPoint Presentation</vt:lpstr>
      <vt:lpstr>PowerPoint Presentation</vt:lpstr>
      <vt:lpstr>#hurärdethososs</vt:lpstr>
      <vt:lpstr>#hurärdethososs</vt:lpstr>
      <vt:lpstr>PowerPoint Presentation</vt:lpstr>
      <vt:lpstr>VAD ÄR KOMMUNIKATION? </vt:lpstr>
      <vt:lpstr>VAD påverkar KOMMUNIKATIONen? </vt:lpstr>
      <vt:lpstr>Icke Verbal Kommunikation</vt:lpstr>
      <vt:lpstr>Vad är det som sägs?</vt:lpstr>
      <vt:lpstr>  </vt:lpstr>
      <vt:lpstr>PowerPoint Presentation</vt:lpstr>
      <vt:lpstr>KULTURELLA SKILLNADER</vt:lpstr>
      <vt:lpstr>PowerPoint Presentation</vt:lpstr>
      <vt:lpstr>PowerPoint Presentation</vt:lpstr>
      <vt:lpstr>PowerPoint Presentation</vt:lpstr>
      <vt:lpstr>KULTURELLA SKILLNADER</vt:lpstr>
      <vt:lpstr>PowerPoint Presentation</vt:lpstr>
      <vt:lpstr>PowerPoint Presentation</vt:lpstr>
      <vt:lpstr>PowerPoint Presentation</vt:lpstr>
      <vt:lpstr>Liten vs stor Maktdistans</vt:lpstr>
      <vt:lpstr>kOLLEKTIVISM VS INDIVIDUALISM</vt:lpstr>
      <vt:lpstr>kOLLEKTIVISM VS INDIVIDUALISM</vt:lpstr>
      <vt:lpstr>feminin VS MASKULIN ORIENTERING</vt:lpstr>
      <vt:lpstr>feminin VS MASKULIN ORIENTERING</vt:lpstr>
      <vt:lpstr>PowerPoint Presentation</vt:lpstr>
      <vt:lpstr>Interkulturell kommunikation</vt:lpstr>
      <vt:lpstr>PowerPoint Presentation</vt:lpstr>
      <vt:lpstr>Vad har vi pratat om idag? </vt:lpstr>
      <vt:lpstr>Utvärdering</vt:lpstr>
      <vt:lpstr>Check OUT</vt:lpstr>
      <vt:lpstr>Tack för idag!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VälkommeN!</dc:title>
  <dc:creator>Veronica Witte</dc:creator>
  <cp:lastModifiedBy>Amanda Hermansson</cp:lastModifiedBy>
  <cp:revision>34</cp:revision>
  <dcterms:created xsi:type="dcterms:W3CDTF">2020-09-14T08:03:40Z</dcterms:created>
  <dcterms:modified xsi:type="dcterms:W3CDTF">2021-05-14T08:49:10Z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0x0101009EE329410FFCB84A96F372D7B7383C05</vt:lpwstr>
  </property>
</Properties>
</file>