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0" r:id="rId2"/>
  </p:sldMasterIdLst>
  <p:notesMasterIdLst>
    <p:notesMasterId r:id="rId21"/>
  </p:notesMasterIdLst>
  <p:sldIdLst>
    <p:sldId id="305" r:id="rId3"/>
    <p:sldId id="256" r:id="rId4"/>
    <p:sldId id="296" r:id="rId5"/>
    <p:sldId id="297" r:id="rId6"/>
    <p:sldId id="298" r:id="rId7"/>
    <p:sldId id="295" r:id="rId8"/>
    <p:sldId id="291" r:id="rId9"/>
    <p:sldId id="299" r:id="rId10"/>
    <p:sldId id="289" r:id="rId11"/>
    <p:sldId id="287" r:id="rId12"/>
    <p:sldId id="302" r:id="rId13"/>
    <p:sldId id="293" r:id="rId14"/>
    <p:sldId id="292" r:id="rId15"/>
    <p:sldId id="301" r:id="rId16"/>
    <p:sldId id="300" r:id="rId17"/>
    <p:sldId id="294" r:id="rId18"/>
    <p:sldId id="303" r:id="rId19"/>
    <p:sldId id="304" r:id="rId20"/>
  </p:sldIdLst>
  <p:sldSz cx="17349788" cy="9721850"/>
  <p:notesSz cx="9926638" cy="14355763"/>
  <p:defaultTextStyle>
    <a:defPPr>
      <a:defRPr lang="sv-SE"/>
    </a:defPPr>
    <a:lvl1pPr algn="l" rtl="0" eaLnBrk="0" fontAlgn="base" hangingPunct="0">
      <a:spcBef>
        <a:spcPct val="0"/>
      </a:spcBef>
      <a:spcAft>
        <a:spcPct val="0"/>
      </a:spcAft>
      <a:defRPr sz="3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3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3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3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3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3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3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3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3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062">
          <p15:clr>
            <a:srgbClr val="A4A3A4"/>
          </p15:clr>
        </p15:guide>
        <p15:guide id="2" pos="546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1B2F"/>
    <a:srgbClr val="474747"/>
    <a:srgbClr val="3D3D3D"/>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DA9A87-9EA9-B16A-B554-F9A28A049B37}" v="4" dt="2024-01-29T08:37:55.962"/>
    <p1510:client id="{6CD88B11-F814-A8EA-A121-64844075284C}" v="232" dt="2024-01-29T06:46:51.224"/>
    <p1510:client id="{D494BEB7-5958-4700-8672-F7FE82074061}" v="14" dt="2024-01-29T14:09:50.426"/>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206" autoAdjust="0"/>
  </p:normalViewPr>
  <p:slideViewPr>
    <p:cSldViewPr snapToGrid="0">
      <p:cViewPr varScale="1">
        <p:scale>
          <a:sx n="47" d="100"/>
          <a:sy n="47" d="100"/>
        </p:scale>
        <p:origin x="636" y="24"/>
      </p:cViewPr>
      <p:guideLst>
        <p:guide orient="horz" pos="3062"/>
        <p:guide pos="5465"/>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28"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 Id="rId30"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rnilla Nilsson" userId="S::perla22@vgregion.se::203b1de7-e408-4132-866b-6f78401ff5b7" providerId="AD" clId="Web-{52DA9A87-9EA9-B16A-B554-F9A28A049B37}"/>
    <pc:docChg chg="modSld">
      <pc:chgData name="Pernilla Nilsson" userId="S::perla22@vgregion.se::203b1de7-e408-4132-866b-6f78401ff5b7" providerId="AD" clId="Web-{52DA9A87-9EA9-B16A-B554-F9A28A049B37}" dt="2024-01-29T08:37:55.962" v="1"/>
      <pc:docMkLst>
        <pc:docMk/>
      </pc:docMkLst>
      <pc:sldChg chg="delSp">
        <pc:chgData name="Pernilla Nilsson" userId="S::perla22@vgregion.se::203b1de7-e408-4132-866b-6f78401ff5b7" providerId="AD" clId="Web-{52DA9A87-9EA9-B16A-B554-F9A28A049B37}" dt="2024-01-29T08:37:55.962" v="1"/>
        <pc:sldMkLst>
          <pc:docMk/>
          <pc:sldMk cId="0" sldId="256"/>
        </pc:sldMkLst>
        <pc:spChg chg="del">
          <ac:chgData name="Pernilla Nilsson" userId="S::perla22@vgregion.se::203b1de7-e408-4132-866b-6f78401ff5b7" providerId="AD" clId="Web-{52DA9A87-9EA9-B16A-B554-F9A28A049B37}" dt="2024-01-29T08:37:55.962" v="1"/>
          <ac:spMkLst>
            <pc:docMk/>
            <pc:sldMk cId="0" sldId="256"/>
            <ac:spMk id="5123" creationId="{5E6E6B8E-ADA2-856C-C19C-3C27C729ABAE}"/>
          </ac:spMkLst>
        </pc:spChg>
      </pc:sldChg>
      <pc:sldChg chg="modSp">
        <pc:chgData name="Pernilla Nilsson" userId="S::perla22@vgregion.se::203b1de7-e408-4132-866b-6f78401ff5b7" providerId="AD" clId="Web-{52DA9A87-9EA9-B16A-B554-F9A28A049B37}" dt="2024-01-29T08:37:37.712" v="0" actId="20577"/>
        <pc:sldMkLst>
          <pc:docMk/>
          <pc:sldMk cId="2962204567" sldId="305"/>
        </pc:sldMkLst>
        <pc:spChg chg="mod">
          <ac:chgData name="Pernilla Nilsson" userId="S::perla22@vgregion.se::203b1de7-e408-4132-866b-6f78401ff5b7" providerId="AD" clId="Web-{52DA9A87-9EA9-B16A-B554-F9A28A049B37}" dt="2024-01-29T08:37:37.712" v="0" actId="20577"/>
          <ac:spMkLst>
            <pc:docMk/>
            <pc:sldMk cId="2962204567" sldId="305"/>
            <ac:spMk id="3" creationId="{C3C50008-A83F-5006-5794-E2D0EB07461D}"/>
          </ac:spMkLst>
        </pc:spChg>
      </pc:sldChg>
    </pc:docChg>
  </pc:docChgLst>
  <pc:docChgLst>
    <pc:chgData clId="Web-{52DA9A87-9EA9-B16A-B554-F9A28A049B37}"/>
    <pc:docChg chg="modSld">
      <pc:chgData name="" userId="" providerId="" clId="Web-{52DA9A87-9EA9-B16A-B554-F9A28A049B37}" dt="2024-01-29T08:37:35.524" v="0" actId="20577"/>
      <pc:docMkLst>
        <pc:docMk/>
      </pc:docMkLst>
      <pc:sldChg chg="modSp">
        <pc:chgData name="" userId="" providerId="" clId="Web-{52DA9A87-9EA9-B16A-B554-F9A28A049B37}" dt="2024-01-29T08:37:35.524" v="0" actId="20577"/>
        <pc:sldMkLst>
          <pc:docMk/>
          <pc:sldMk cId="2962204567" sldId="305"/>
        </pc:sldMkLst>
        <pc:spChg chg="mod">
          <ac:chgData name="" userId="" providerId="" clId="Web-{52DA9A87-9EA9-B16A-B554-F9A28A049B37}" dt="2024-01-29T08:37:35.524" v="0" actId="20577"/>
          <ac:spMkLst>
            <pc:docMk/>
            <pc:sldMk cId="2962204567" sldId="305"/>
            <ac:spMk id="3" creationId="{C3C50008-A83F-5006-5794-E2D0EB07461D}"/>
          </ac:spMkLst>
        </pc:spChg>
      </pc:sldChg>
    </pc:docChg>
  </pc:docChgLst>
  <pc:docChgLst>
    <pc:chgData name="Pernilla Nilsson" userId="S::perla22@vgregion.se::203b1de7-e408-4132-866b-6f78401ff5b7" providerId="AD" clId="Web-{1C96272D-A595-0F2D-9118-8A94F7A7AC8F}"/>
    <pc:docChg chg="modSld">
      <pc:chgData name="Pernilla Nilsson" userId="S::perla22@vgregion.se::203b1de7-e408-4132-866b-6f78401ff5b7" providerId="AD" clId="Web-{1C96272D-A595-0F2D-9118-8A94F7A7AC8F}" dt="2024-01-24T09:41:15.776" v="207" actId="20577"/>
      <pc:docMkLst>
        <pc:docMk/>
      </pc:docMkLst>
      <pc:sldChg chg="modSp">
        <pc:chgData name="Pernilla Nilsson" userId="S::perla22@vgregion.se::203b1de7-e408-4132-866b-6f78401ff5b7" providerId="AD" clId="Web-{1C96272D-A595-0F2D-9118-8A94F7A7AC8F}" dt="2024-01-24T09:25:52.266" v="117" actId="20577"/>
        <pc:sldMkLst>
          <pc:docMk/>
          <pc:sldMk cId="0" sldId="287"/>
        </pc:sldMkLst>
        <pc:spChg chg="mod">
          <ac:chgData name="Pernilla Nilsson" userId="S::perla22@vgregion.se::203b1de7-e408-4132-866b-6f78401ff5b7" providerId="AD" clId="Web-{1C96272D-A595-0F2D-9118-8A94F7A7AC8F}" dt="2024-01-24T09:25:52.266" v="117" actId="20577"/>
          <ac:spMkLst>
            <pc:docMk/>
            <pc:sldMk cId="0" sldId="287"/>
            <ac:spMk id="17411" creationId="{B29ED8A4-92FD-6997-EF69-46EE4F97C775}"/>
          </ac:spMkLst>
        </pc:spChg>
      </pc:sldChg>
      <pc:sldChg chg="modSp">
        <pc:chgData name="Pernilla Nilsson" userId="S::perla22@vgregion.se::203b1de7-e408-4132-866b-6f78401ff5b7" providerId="AD" clId="Web-{1C96272D-A595-0F2D-9118-8A94F7A7AC8F}" dt="2024-01-24T09:21:25.951" v="59" actId="20577"/>
        <pc:sldMkLst>
          <pc:docMk/>
          <pc:sldMk cId="0" sldId="289"/>
        </pc:sldMkLst>
        <pc:spChg chg="mod">
          <ac:chgData name="Pernilla Nilsson" userId="S::perla22@vgregion.se::203b1de7-e408-4132-866b-6f78401ff5b7" providerId="AD" clId="Web-{1C96272D-A595-0F2D-9118-8A94F7A7AC8F}" dt="2024-01-24T09:21:25.951" v="59" actId="20577"/>
          <ac:spMkLst>
            <pc:docMk/>
            <pc:sldMk cId="0" sldId="289"/>
            <ac:spMk id="16386" creationId="{2FA176E2-3E23-D246-0483-0F62AB99C526}"/>
          </ac:spMkLst>
        </pc:spChg>
        <pc:spChg chg="mod">
          <ac:chgData name="Pernilla Nilsson" userId="S::perla22@vgregion.se::203b1de7-e408-4132-866b-6f78401ff5b7" providerId="AD" clId="Web-{1C96272D-A595-0F2D-9118-8A94F7A7AC8F}" dt="2024-01-24T09:18:17.465" v="53" actId="20577"/>
          <ac:spMkLst>
            <pc:docMk/>
            <pc:sldMk cId="0" sldId="289"/>
            <ac:spMk id="16387" creationId="{4B24C71D-2E49-970B-E137-842DD8B9B661}"/>
          </ac:spMkLst>
        </pc:spChg>
      </pc:sldChg>
      <pc:sldChg chg="modSp">
        <pc:chgData name="Pernilla Nilsson" userId="S::perla22@vgregion.se::203b1de7-e408-4132-866b-6f78401ff5b7" providerId="AD" clId="Web-{1C96272D-A595-0F2D-9118-8A94F7A7AC8F}" dt="2024-01-24T09:37:18.726" v="184" actId="20577"/>
        <pc:sldMkLst>
          <pc:docMk/>
          <pc:sldMk cId="0" sldId="292"/>
        </pc:sldMkLst>
        <pc:spChg chg="mod">
          <ac:chgData name="Pernilla Nilsson" userId="S::perla22@vgregion.se::203b1de7-e408-4132-866b-6f78401ff5b7" providerId="AD" clId="Web-{1C96272D-A595-0F2D-9118-8A94F7A7AC8F}" dt="2024-01-24T09:37:18.726" v="184" actId="20577"/>
          <ac:spMkLst>
            <pc:docMk/>
            <pc:sldMk cId="0" sldId="292"/>
            <ac:spMk id="3" creationId="{7A440E9C-F67B-A3A4-749B-5F0988DAAEC7}"/>
          </ac:spMkLst>
        </pc:spChg>
      </pc:sldChg>
      <pc:sldChg chg="modSp">
        <pc:chgData name="Pernilla Nilsson" userId="S::perla22@vgregion.se::203b1de7-e408-4132-866b-6f78401ff5b7" providerId="AD" clId="Web-{1C96272D-A595-0F2D-9118-8A94F7A7AC8F}" dt="2024-01-24T09:39:43.618" v="199" actId="20577"/>
        <pc:sldMkLst>
          <pc:docMk/>
          <pc:sldMk cId="0" sldId="301"/>
        </pc:sldMkLst>
        <pc:spChg chg="mod">
          <ac:chgData name="Pernilla Nilsson" userId="S::perla22@vgregion.se::203b1de7-e408-4132-866b-6f78401ff5b7" providerId="AD" clId="Web-{1C96272D-A595-0F2D-9118-8A94F7A7AC8F}" dt="2024-01-24T09:39:43.618" v="199" actId="20577"/>
          <ac:spMkLst>
            <pc:docMk/>
            <pc:sldMk cId="0" sldId="301"/>
            <ac:spMk id="25603" creationId="{8B704540-D44B-2CF9-6C66-407B1664C7F2}"/>
          </ac:spMkLst>
        </pc:spChg>
      </pc:sldChg>
      <pc:sldChg chg="modSp">
        <pc:chgData name="Pernilla Nilsson" userId="S::perla22@vgregion.se::203b1de7-e408-4132-866b-6f78401ff5b7" providerId="AD" clId="Web-{1C96272D-A595-0F2D-9118-8A94F7A7AC8F}" dt="2024-01-24T09:31:12.707" v="153" actId="20577"/>
        <pc:sldMkLst>
          <pc:docMk/>
          <pc:sldMk cId="0" sldId="302"/>
        </pc:sldMkLst>
        <pc:spChg chg="mod">
          <ac:chgData name="Pernilla Nilsson" userId="S::perla22@vgregion.se::203b1de7-e408-4132-866b-6f78401ff5b7" providerId="AD" clId="Web-{1C96272D-A595-0F2D-9118-8A94F7A7AC8F}" dt="2024-01-24T09:31:12.707" v="153" actId="20577"/>
          <ac:spMkLst>
            <pc:docMk/>
            <pc:sldMk cId="0" sldId="302"/>
            <ac:spMk id="3" creationId="{BD89102B-46A1-D9B1-D188-68A52FC63F5A}"/>
          </ac:spMkLst>
        </pc:spChg>
      </pc:sldChg>
      <pc:sldChg chg="modSp">
        <pc:chgData name="Pernilla Nilsson" userId="S::perla22@vgregion.se::203b1de7-e408-4132-866b-6f78401ff5b7" providerId="AD" clId="Web-{1C96272D-A595-0F2D-9118-8A94F7A7AC8F}" dt="2024-01-24T09:41:15.776" v="207" actId="20577"/>
        <pc:sldMkLst>
          <pc:docMk/>
          <pc:sldMk cId="3747216920" sldId="303"/>
        </pc:sldMkLst>
        <pc:spChg chg="mod">
          <ac:chgData name="Pernilla Nilsson" userId="S::perla22@vgregion.se::203b1de7-e408-4132-866b-6f78401ff5b7" providerId="AD" clId="Web-{1C96272D-A595-0F2D-9118-8A94F7A7AC8F}" dt="2024-01-24T09:41:15.776" v="207" actId="20577"/>
          <ac:spMkLst>
            <pc:docMk/>
            <pc:sldMk cId="3747216920" sldId="303"/>
            <ac:spMk id="3" creationId="{624F4F33-2B3E-4F67-4C31-D72B4EC84266}"/>
          </ac:spMkLst>
        </pc:spChg>
      </pc:sldChg>
    </pc:docChg>
  </pc:docChgLst>
  <pc:docChgLst>
    <pc:chgData name="Anna Järlebrandt" userId="918dbdb1-a7ac-4c78-b5cc-d4e9f864674d" providerId="ADAL" clId="{D494BEB7-5958-4700-8672-F7FE82074061}"/>
    <pc:docChg chg="undo custSel addSld delSld modSld">
      <pc:chgData name="Anna Järlebrandt" userId="918dbdb1-a7ac-4c78-b5cc-d4e9f864674d" providerId="ADAL" clId="{D494BEB7-5958-4700-8672-F7FE82074061}" dt="2024-01-29T14:14:27.150" v="1693" actId="255"/>
      <pc:docMkLst>
        <pc:docMk/>
      </pc:docMkLst>
      <pc:sldChg chg="modSp mod">
        <pc:chgData name="Anna Järlebrandt" userId="918dbdb1-a7ac-4c78-b5cc-d4e9f864674d" providerId="ADAL" clId="{D494BEB7-5958-4700-8672-F7FE82074061}" dt="2024-01-29T14:04:34.811" v="1487" actId="20577"/>
        <pc:sldMkLst>
          <pc:docMk/>
          <pc:sldMk cId="0" sldId="256"/>
        </pc:sldMkLst>
        <pc:spChg chg="mod">
          <ac:chgData name="Anna Järlebrandt" userId="918dbdb1-a7ac-4c78-b5cc-d4e9f864674d" providerId="ADAL" clId="{D494BEB7-5958-4700-8672-F7FE82074061}" dt="2024-01-29T14:04:34.811" v="1487" actId="20577"/>
          <ac:spMkLst>
            <pc:docMk/>
            <pc:sldMk cId="0" sldId="256"/>
            <ac:spMk id="2" creationId="{4857AEA3-60F3-36C3-F89B-EB7101CD6578}"/>
          </ac:spMkLst>
        </pc:spChg>
      </pc:sldChg>
      <pc:sldChg chg="del">
        <pc:chgData name="Anna Järlebrandt" userId="918dbdb1-a7ac-4c78-b5cc-d4e9f864674d" providerId="ADAL" clId="{D494BEB7-5958-4700-8672-F7FE82074061}" dt="2024-01-29T10:45:49.069" v="1328" actId="47"/>
        <pc:sldMkLst>
          <pc:docMk/>
          <pc:sldMk cId="0" sldId="264"/>
        </pc:sldMkLst>
      </pc:sldChg>
      <pc:sldChg chg="modSp mod">
        <pc:chgData name="Anna Järlebrandt" userId="918dbdb1-a7ac-4c78-b5cc-d4e9f864674d" providerId="ADAL" clId="{D494BEB7-5958-4700-8672-F7FE82074061}" dt="2024-01-29T14:09:50.425" v="1519" actId="14100"/>
        <pc:sldMkLst>
          <pc:docMk/>
          <pc:sldMk cId="0" sldId="287"/>
        </pc:sldMkLst>
        <pc:spChg chg="mod">
          <ac:chgData name="Anna Järlebrandt" userId="918dbdb1-a7ac-4c78-b5cc-d4e9f864674d" providerId="ADAL" clId="{D494BEB7-5958-4700-8672-F7FE82074061}" dt="2024-01-29T14:09:46.774" v="1518" actId="1076"/>
          <ac:spMkLst>
            <pc:docMk/>
            <pc:sldMk cId="0" sldId="287"/>
            <ac:spMk id="17410" creationId="{13F03FBF-C2CA-F75E-7851-480D5E6E80FE}"/>
          </ac:spMkLst>
        </pc:spChg>
        <pc:spChg chg="mod">
          <ac:chgData name="Anna Järlebrandt" userId="918dbdb1-a7ac-4c78-b5cc-d4e9f864674d" providerId="ADAL" clId="{D494BEB7-5958-4700-8672-F7FE82074061}" dt="2024-01-29T14:09:50.425" v="1519" actId="14100"/>
          <ac:spMkLst>
            <pc:docMk/>
            <pc:sldMk cId="0" sldId="287"/>
            <ac:spMk id="17411" creationId="{B29ED8A4-92FD-6997-EF69-46EE4F97C775}"/>
          </ac:spMkLst>
        </pc:spChg>
        <pc:spChg chg="mod">
          <ac:chgData name="Anna Järlebrandt" userId="918dbdb1-a7ac-4c78-b5cc-d4e9f864674d" providerId="ADAL" clId="{D494BEB7-5958-4700-8672-F7FE82074061}" dt="2024-01-29T10:22:45.403" v="809" actId="1076"/>
          <ac:spMkLst>
            <pc:docMk/>
            <pc:sldMk cId="0" sldId="287"/>
            <ac:spMk id="17412" creationId="{9A8E50DC-C240-E960-8ACB-7480B549D5D0}"/>
          </ac:spMkLst>
        </pc:spChg>
      </pc:sldChg>
      <pc:sldChg chg="modSp mod">
        <pc:chgData name="Anna Järlebrandt" userId="918dbdb1-a7ac-4c78-b5cc-d4e9f864674d" providerId="ADAL" clId="{D494BEB7-5958-4700-8672-F7FE82074061}" dt="2024-01-29T14:09:25.794" v="1516" actId="20577"/>
        <pc:sldMkLst>
          <pc:docMk/>
          <pc:sldMk cId="0" sldId="289"/>
        </pc:sldMkLst>
        <pc:spChg chg="mod">
          <ac:chgData name="Anna Järlebrandt" userId="918dbdb1-a7ac-4c78-b5cc-d4e9f864674d" providerId="ADAL" clId="{D494BEB7-5958-4700-8672-F7FE82074061}" dt="2024-01-29T14:09:25.794" v="1516" actId="20577"/>
          <ac:spMkLst>
            <pc:docMk/>
            <pc:sldMk cId="0" sldId="289"/>
            <ac:spMk id="16386" creationId="{2FA176E2-3E23-D246-0483-0F62AB99C526}"/>
          </ac:spMkLst>
        </pc:spChg>
        <pc:spChg chg="mod">
          <ac:chgData name="Anna Järlebrandt" userId="918dbdb1-a7ac-4c78-b5cc-d4e9f864674d" providerId="ADAL" clId="{D494BEB7-5958-4700-8672-F7FE82074061}" dt="2024-01-29T14:08:53.730" v="1512" actId="255"/>
          <ac:spMkLst>
            <pc:docMk/>
            <pc:sldMk cId="0" sldId="289"/>
            <ac:spMk id="16387" creationId="{4B24C71D-2E49-970B-E137-842DD8B9B661}"/>
          </ac:spMkLst>
        </pc:spChg>
        <pc:spChg chg="mod">
          <ac:chgData name="Anna Järlebrandt" userId="918dbdb1-a7ac-4c78-b5cc-d4e9f864674d" providerId="ADAL" clId="{D494BEB7-5958-4700-8672-F7FE82074061}" dt="2024-01-29T10:37:11.349" v="1053" actId="20577"/>
          <ac:spMkLst>
            <pc:docMk/>
            <pc:sldMk cId="0" sldId="289"/>
            <ac:spMk id="16388" creationId="{EC2A4CB2-977A-D750-5D9C-1B4EFDC71A72}"/>
          </ac:spMkLst>
        </pc:spChg>
      </pc:sldChg>
      <pc:sldChg chg="modSp del mod">
        <pc:chgData name="Anna Järlebrandt" userId="918dbdb1-a7ac-4c78-b5cc-d4e9f864674d" providerId="ADAL" clId="{D494BEB7-5958-4700-8672-F7FE82074061}" dt="2024-01-29T10:46:53.391" v="1346" actId="47"/>
        <pc:sldMkLst>
          <pc:docMk/>
          <pc:sldMk cId="0" sldId="290"/>
        </pc:sldMkLst>
        <pc:spChg chg="mod">
          <ac:chgData name="Anna Järlebrandt" userId="918dbdb1-a7ac-4c78-b5cc-d4e9f864674d" providerId="ADAL" clId="{D494BEB7-5958-4700-8672-F7FE82074061}" dt="2024-01-19T19:48:17.145" v="611" actId="207"/>
          <ac:spMkLst>
            <pc:docMk/>
            <pc:sldMk cId="0" sldId="290"/>
            <ac:spMk id="30722" creationId="{D8F99A91-42B7-CD1B-6B95-108C3020908E}"/>
          </ac:spMkLst>
        </pc:spChg>
      </pc:sldChg>
      <pc:sldChg chg="modSp mod">
        <pc:chgData name="Anna Järlebrandt" userId="918dbdb1-a7ac-4c78-b5cc-d4e9f864674d" providerId="ADAL" clId="{D494BEB7-5958-4700-8672-F7FE82074061}" dt="2024-01-29T14:06:33.730" v="1493" actId="1076"/>
        <pc:sldMkLst>
          <pc:docMk/>
          <pc:sldMk cId="0" sldId="291"/>
        </pc:sldMkLst>
        <pc:spChg chg="mod">
          <ac:chgData name="Anna Järlebrandt" userId="918dbdb1-a7ac-4c78-b5cc-d4e9f864674d" providerId="ADAL" clId="{D494BEB7-5958-4700-8672-F7FE82074061}" dt="2024-01-29T14:06:33.730" v="1493" actId="1076"/>
          <ac:spMkLst>
            <pc:docMk/>
            <pc:sldMk cId="0" sldId="291"/>
            <ac:spMk id="8195" creationId="{0A71DD83-3F0A-BEE1-F07D-0435A204A05E}"/>
          </ac:spMkLst>
        </pc:spChg>
      </pc:sldChg>
      <pc:sldChg chg="modSp mod modNotesTx">
        <pc:chgData name="Anna Järlebrandt" userId="918dbdb1-a7ac-4c78-b5cc-d4e9f864674d" providerId="ADAL" clId="{D494BEB7-5958-4700-8672-F7FE82074061}" dt="2024-01-29T14:13:20.203" v="1688" actId="20577"/>
        <pc:sldMkLst>
          <pc:docMk/>
          <pc:sldMk cId="0" sldId="292"/>
        </pc:sldMkLst>
        <pc:spChg chg="mod">
          <ac:chgData name="Anna Järlebrandt" userId="918dbdb1-a7ac-4c78-b5cc-d4e9f864674d" providerId="ADAL" clId="{D494BEB7-5958-4700-8672-F7FE82074061}" dt="2024-01-29T14:13:20.203" v="1688" actId="20577"/>
          <ac:spMkLst>
            <pc:docMk/>
            <pc:sldMk cId="0" sldId="292"/>
            <ac:spMk id="3" creationId="{7A440E9C-F67B-A3A4-749B-5F0988DAAEC7}"/>
          </ac:spMkLst>
        </pc:spChg>
      </pc:sldChg>
      <pc:sldChg chg="modSp mod">
        <pc:chgData name="Anna Järlebrandt" userId="918dbdb1-a7ac-4c78-b5cc-d4e9f864674d" providerId="ADAL" clId="{D494BEB7-5958-4700-8672-F7FE82074061}" dt="2024-01-29T14:10:12.994" v="1521" actId="255"/>
        <pc:sldMkLst>
          <pc:docMk/>
          <pc:sldMk cId="0" sldId="293"/>
        </pc:sldMkLst>
        <pc:spChg chg="mod">
          <ac:chgData name="Anna Järlebrandt" userId="918dbdb1-a7ac-4c78-b5cc-d4e9f864674d" providerId="ADAL" clId="{D494BEB7-5958-4700-8672-F7FE82074061}" dt="2024-01-29T14:10:12.994" v="1521" actId="255"/>
          <ac:spMkLst>
            <pc:docMk/>
            <pc:sldMk cId="0" sldId="293"/>
            <ac:spMk id="21506" creationId="{5D54C52C-01B4-E8B5-C2BA-310CB89C3E2B}"/>
          </ac:spMkLst>
        </pc:spChg>
      </pc:sldChg>
      <pc:sldChg chg="modSp mod modNotesTx">
        <pc:chgData name="Anna Järlebrandt" userId="918dbdb1-a7ac-4c78-b5cc-d4e9f864674d" providerId="ADAL" clId="{D494BEB7-5958-4700-8672-F7FE82074061}" dt="2024-01-29T14:14:27.150" v="1693" actId="255"/>
        <pc:sldMkLst>
          <pc:docMk/>
          <pc:sldMk cId="0" sldId="294"/>
        </pc:sldMkLst>
        <pc:spChg chg="mod">
          <ac:chgData name="Anna Järlebrandt" userId="918dbdb1-a7ac-4c78-b5cc-d4e9f864674d" providerId="ADAL" clId="{D494BEB7-5958-4700-8672-F7FE82074061}" dt="2024-01-29T14:14:27.150" v="1693" actId="255"/>
          <ac:spMkLst>
            <pc:docMk/>
            <pc:sldMk cId="0" sldId="294"/>
            <ac:spMk id="28675" creationId="{E3431BE3-2FD3-555E-6682-F26E58F4D724}"/>
          </ac:spMkLst>
        </pc:spChg>
      </pc:sldChg>
      <pc:sldChg chg="modSp mod">
        <pc:chgData name="Anna Järlebrandt" userId="918dbdb1-a7ac-4c78-b5cc-d4e9f864674d" providerId="ADAL" clId="{D494BEB7-5958-4700-8672-F7FE82074061}" dt="2024-01-29T14:06:09.093" v="1490" actId="255"/>
        <pc:sldMkLst>
          <pc:docMk/>
          <pc:sldMk cId="0" sldId="295"/>
        </pc:sldMkLst>
        <pc:spChg chg="mod">
          <ac:chgData name="Anna Järlebrandt" userId="918dbdb1-a7ac-4c78-b5cc-d4e9f864674d" providerId="ADAL" clId="{D494BEB7-5958-4700-8672-F7FE82074061}" dt="2024-01-29T14:06:09.093" v="1490" actId="255"/>
          <ac:spMkLst>
            <pc:docMk/>
            <pc:sldMk cId="0" sldId="295"/>
            <ac:spMk id="12290" creationId="{DF75E8F5-FCA6-EA2C-E4B8-DDA0F357BF82}"/>
          </ac:spMkLst>
        </pc:spChg>
      </pc:sldChg>
      <pc:sldChg chg="modSp mod">
        <pc:chgData name="Anna Järlebrandt" userId="918dbdb1-a7ac-4c78-b5cc-d4e9f864674d" providerId="ADAL" clId="{D494BEB7-5958-4700-8672-F7FE82074061}" dt="2024-01-29T14:05:45.944" v="1489" actId="255"/>
        <pc:sldMkLst>
          <pc:docMk/>
          <pc:sldMk cId="0" sldId="296"/>
        </pc:sldMkLst>
        <pc:spChg chg="mod">
          <ac:chgData name="Anna Järlebrandt" userId="918dbdb1-a7ac-4c78-b5cc-d4e9f864674d" providerId="ADAL" clId="{D494BEB7-5958-4700-8672-F7FE82074061}" dt="2024-01-29T14:05:45.944" v="1489" actId="255"/>
          <ac:spMkLst>
            <pc:docMk/>
            <pc:sldMk cId="0" sldId="296"/>
            <ac:spMk id="7170" creationId="{0D8745C1-9EE1-1D48-1814-9E874BFBF8A4}"/>
          </ac:spMkLst>
        </pc:spChg>
      </pc:sldChg>
      <pc:sldChg chg="modSp mod">
        <pc:chgData name="Anna Järlebrandt" userId="918dbdb1-a7ac-4c78-b5cc-d4e9f864674d" providerId="ADAL" clId="{D494BEB7-5958-4700-8672-F7FE82074061}" dt="2024-01-29T14:05:22.920" v="1488" actId="255"/>
        <pc:sldMkLst>
          <pc:docMk/>
          <pc:sldMk cId="0" sldId="297"/>
        </pc:sldMkLst>
        <pc:spChg chg="mod">
          <ac:chgData name="Anna Järlebrandt" userId="918dbdb1-a7ac-4c78-b5cc-d4e9f864674d" providerId="ADAL" clId="{D494BEB7-5958-4700-8672-F7FE82074061}" dt="2024-01-29T14:05:22.920" v="1488" actId="255"/>
          <ac:spMkLst>
            <pc:docMk/>
            <pc:sldMk cId="0" sldId="297"/>
            <ac:spMk id="5" creationId="{3A76F7B6-D885-7F14-EE7D-ED3AEA501BAA}"/>
          </ac:spMkLst>
        </pc:spChg>
      </pc:sldChg>
      <pc:sldChg chg="modSp mod">
        <pc:chgData name="Anna Järlebrandt" userId="918dbdb1-a7ac-4c78-b5cc-d4e9f864674d" providerId="ADAL" clId="{D494BEB7-5958-4700-8672-F7FE82074061}" dt="2024-01-29T10:21:29.757" v="787" actId="20577"/>
        <pc:sldMkLst>
          <pc:docMk/>
          <pc:sldMk cId="0" sldId="298"/>
        </pc:sldMkLst>
        <pc:spChg chg="mod">
          <ac:chgData name="Anna Järlebrandt" userId="918dbdb1-a7ac-4c78-b5cc-d4e9f864674d" providerId="ADAL" clId="{D494BEB7-5958-4700-8672-F7FE82074061}" dt="2024-01-29T10:21:29.757" v="787" actId="20577"/>
          <ac:spMkLst>
            <pc:docMk/>
            <pc:sldMk cId="0" sldId="298"/>
            <ac:spMk id="3" creationId="{4CD4A47A-027C-ECC0-73AC-C61584989141}"/>
          </ac:spMkLst>
        </pc:spChg>
      </pc:sldChg>
      <pc:sldChg chg="modSp mod">
        <pc:chgData name="Anna Järlebrandt" userId="918dbdb1-a7ac-4c78-b5cc-d4e9f864674d" providerId="ADAL" clId="{D494BEB7-5958-4700-8672-F7FE82074061}" dt="2024-01-29T14:07:07.947" v="1494" actId="255"/>
        <pc:sldMkLst>
          <pc:docMk/>
          <pc:sldMk cId="0" sldId="299"/>
        </pc:sldMkLst>
        <pc:spChg chg="mod">
          <ac:chgData name="Anna Järlebrandt" userId="918dbdb1-a7ac-4c78-b5cc-d4e9f864674d" providerId="ADAL" clId="{D494BEB7-5958-4700-8672-F7FE82074061}" dt="2024-01-29T14:07:07.947" v="1494" actId="255"/>
          <ac:spMkLst>
            <pc:docMk/>
            <pc:sldMk cId="0" sldId="299"/>
            <ac:spMk id="15362" creationId="{18AD7FC1-BDEC-5A14-DD7D-B64CE66B9DCD}"/>
          </ac:spMkLst>
        </pc:spChg>
      </pc:sldChg>
      <pc:sldChg chg="modSp mod modNotesTx">
        <pc:chgData name="Anna Järlebrandt" userId="918dbdb1-a7ac-4c78-b5cc-d4e9f864674d" providerId="ADAL" clId="{D494BEB7-5958-4700-8672-F7FE82074061}" dt="2024-01-29T14:14:17.910" v="1692" actId="255"/>
        <pc:sldMkLst>
          <pc:docMk/>
          <pc:sldMk cId="0" sldId="300"/>
        </pc:sldMkLst>
        <pc:spChg chg="mod">
          <ac:chgData name="Anna Järlebrandt" userId="918dbdb1-a7ac-4c78-b5cc-d4e9f864674d" providerId="ADAL" clId="{D494BEB7-5958-4700-8672-F7FE82074061}" dt="2024-01-29T14:14:17.910" v="1692" actId="255"/>
          <ac:spMkLst>
            <pc:docMk/>
            <pc:sldMk cId="0" sldId="300"/>
            <ac:spMk id="3" creationId="{144C457E-1C91-F3F5-85E6-D097DAB77806}"/>
          </ac:spMkLst>
        </pc:spChg>
      </pc:sldChg>
      <pc:sldChg chg="modSp mod modNotesTx">
        <pc:chgData name="Anna Järlebrandt" userId="918dbdb1-a7ac-4c78-b5cc-d4e9f864674d" providerId="ADAL" clId="{D494BEB7-5958-4700-8672-F7FE82074061}" dt="2024-01-29T14:14:05.302" v="1691" actId="6549"/>
        <pc:sldMkLst>
          <pc:docMk/>
          <pc:sldMk cId="0" sldId="301"/>
        </pc:sldMkLst>
        <pc:spChg chg="mod">
          <ac:chgData name="Anna Järlebrandt" userId="918dbdb1-a7ac-4c78-b5cc-d4e9f864674d" providerId="ADAL" clId="{D494BEB7-5958-4700-8672-F7FE82074061}" dt="2024-01-29T14:14:05.302" v="1691" actId="6549"/>
          <ac:spMkLst>
            <pc:docMk/>
            <pc:sldMk cId="0" sldId="301"/>
            <ac:spMk id="25603" creationId="{8B704540-D44B-2CF9-6C66-407B1664C7F2}"/>
          </ac:spMkLst>
        </pc:spChg>
      </pc:sldChg>
      <pc:sldChg chg="modSp mod">
        <pc:chgData name="Anna Järlebrandt" userId="918dbdb1-a7ac-4c78-b5cc-d4e9f864674d" providerId="ADAL" clId="{D494BEB7-5958-4700-8672-F7FE82074061}" dt="2024-01-29T14:10:03.374" v="1520" actId="255"/>
        <pc:sldMkLst>
          <pc:docMk/>
          <pc:sldMk cId="0" sldId="302"/>
        </pc:sldMkLst>
        <pc:spChg chg="mod">
          <ac:chgData name="Anna Järlebrandt" userId="918dbdb1-a7ac-4c78-b5cc-d4e9f864674d" providerId="ADAL" clId="{D494BEB7-5958-4700-8672-F7FE82074061}" dt="2024-01-29T14:10:03.374" v="1520" actId="255"/>
          <ac:spMkLst>
            <pc:docMk/>
            <pc:sldMk cId="0" sldId="302"/>
            <ac:spMk id="3" creationId="{BD89102B-46A1-D9B1-D188-68A52FC63F5A}"/>
          </ac:spMkLst>
        </pc:spChg>
        <pc:spChg chg="mod">
          <ac:chgData name="Anna Järlebrandt" userId="918dbdb1-a7ac-4c78-b5cc-d4e9f864674d" providerId="ADAL" clId="{D494BEB7-5958-4700-8672-F7FE82074061}" dt="2024-01-19T19:37:40.395" v="114" actId="113"/>
          <ac:spMkLst>
            <pc:docMk/>
            <pc:sldMk cId="0" sldId="302"/>
            <ac:spMk id="19458" creationId="{B911BD0B-6555-3FE9-721A-045BE93CE6F9}"/>
          </ac:spMkLst>
        </pc:spChg>
      </pc:sldChg>
      <pc:sldChg chg="delSp modSp new mod">
        <pc:chgData name="Anna Järlebrandt" userId="918dbdb1-a7ac-4c78-b5cc-d4e9f864674d" providerId="ADAL" clId="{D494BEB7-5958-4700-8672-F7FE82074061}" dt="2024-01-19T19:48:41.428" v="613" actId="255"/>
        <pc:sldMkLst>
          <pc:docMk/>
          <pc:sldMk cId="3747216920" sldId="303"/>
        </pc:sldMkLst>
        <pc:spChg chg="del">
          <ac:chgData name="Anna Järlebrandt" userId="918dbdb1-a7ac-4c78-b5cc-d4e9f864674d" providerId="ADAL" clId="{D494BEB7-5958-4700-8672-F7FE82074061}" dt="2024-01-19T13:18:01.839" v="78" actId="478"/>
          <ac:spMkLst>
            <pc:docMk/>
            <pc:sldMk cId="3747216920" sldId="303"/>
            <ac:spMk id="2" creationId="{BEF00495-EB1A-F44A-351B-7E81EA9272AA}"/>
          </ac:spMkLst>
        </pc:spChg>
        <pc:spChg chg="mod">
          <ac:chgData name="Anna Järlebrandt" userId="918dbdb1-a7ac-4c78-b5cc-d4e9f864674d" providerId="ADAL" clId="{D494BEB7-5958-4700-8672-F7FE82074061}" dt="2024-01-19T19:48:41.428" v="613" actId="255"/>
          <ac:spMkLst>
            <pc:docMk/>
            <pc:sldMk cId="3747216920" sldId="303"/>
            <ac:spMk id="3" creationId="{624F4F33-2B3E-4F67-4C31-D72B4EC84266}"/>
          </ac:spMkLst>
        </pc:spChg>
      </pc:sldChg>
      <pc:sldChg chg="delSp modSp new mod">
        <pc:chgData name="Anna Järlebrandt" userId="918dbdb1-a7ac-4c78-b5cc-d4e9f864674d" providerId="ADAL" clId="{D494BEB7-5958-4700-8672-F7FE82074061}" dt="2024-01-19T19:49:43.581" v="623" actId="122"/>
        <pc:sldMkLst>
          <pc:docMk/>
          <pc:sldMk cId="1212992223" sldId="304"/>
        </pc:sldMkLst>
        <pc:spChg chg="del">
          <ac:chgData name="Anna Järlebrandt" userId="918dbdb1-a7ac-4c78-b5cc-d4e9f864674d" providerId="ADAL" clId="{D494BEB7-5958-4700-8672-F7FE82074061}" dt="2024-01-19T19:49:26.070" v="620" actId="478"/>
          <ac:spMkLst>
            <pc:docMk/>
            <pc:sldMk cId="1212992223" sldId="304"/>
            <ac:spMk id="2" creationId="{89AB0609-F895-4C2F-A261-0FBFED96DA34}"/>
          </ac:spMkLst>
        </pc:spChg>
        <pc:spChg chg="mod">
          <ac:chgData name="Anna Järlebrandt" userId="918dbdb1-a7ac-4c78-b5cc-d4e9f864674d" providerId="ADAL" clId="{D494BEB7-5958-4700-8672-F7FE82074061}" dt="2024-01-19T19:49:43.581" v="623" actId="122"/>
          <ac:spMkLst>
            <pc:docMk/>
            <pc:sldMk cId="1212992223" sldId="304"/>
            <ac:spMk id="3" creationId="{82E8DBF9-B886-56E1-185C-C44026BB3178}"/>
          </ac:spMkLst>
        </pc:spChg>
      </pc:sldChg>
      <pc:sldChg chg="delSp modSp mod">
        <pc:chgData name="Anna Järlebrandt" userId="918dbdb1-a7ac-4c78-b5cc-d4e9f864674d" providerId="ADAL" clId="{D494BEB7-5958-4700-8672-F7FE82074061}" dt="2024-01-29T14:04:14.237" v="1486" actId="255"/>
        <pc:sldMkLst>
          <pc:docMk/>
          <pc:sldMk cId="2962204567" sldId="305"/>
        </pc:sldMkLst>
        <pc:spChg chg="del mod">
          <ac:chgData name="Anna Järlebrandt" userId="918dbdb1-a7ac-4c78-b5cc-d4e9f864674d" providerId="ADAL" clId="{D494BEB7-5958-4700-8672-F7FE82074061}" dt="2024-01-29T10:14:49.414" v="625" actId="478"/>
          <ac:spMkLst>
            <pc:docMk/>
            <pc:sldMk cId="2962204567" sldId="305"/>
            <ac:spMk id="2" creationId="{FECDAD38-35BA-F6B1-A799-FB5F44F24CF3}"/>
          </ac:spMkLst>
        </pc:spChg>
        <pc:spChg chg="mod">
          <ac:chgData name="Anna Järlebrandt" userId="918dbdb1-a7ac-4c78-b5cc-d4e9f864674d" providerId="ADAL" clId="{D494BEB7-5958-4700-8672-F7FE82074061}" dt="2024-01-29T14:04:14.237" v="1486" actId="255"/>
          <ac:spMkLst>
            <pc:docMk/>
            <pc:sldMk cId="2962204567" sldId="305"/>
            <ac:spMk id="3" creationId="{C3C50008-A83F-5006-5794-E2D0EB07461D}"/>
          </ac:spMkLst>
        </pc:spChg>
      </pc:sldChg>
    </pc:docChg>
  </pc:docChgLst>
  <pc:docChgLst>
    <pc:chgData name="Pernilla Nilsson" userId="S::perla22@vgregion.se::203b1de7-e408-4132-866b-6f78401ff5b7" providerId="AD" clId="Web-{98634641-6453-3997-0B4F-483E4E453141}"/>
    <pc:docChg chg="modSld">
      <pc:chgData name="Pernilla Nilsson" userId="S::perla22@vgregion.se::203b1de7-e408-4132-866b-6f78401ff5b7" providerId="AD" clId="Web-{98634641-6453-3997-0B4F-483E4E453141}" dt="2024-01-19T13:17:21.029" v="447" actId="20577"/>
      <pc:docMkLst>
        <pc:docMk/>
      </pc:docMkLst>
      <pc:sldChg chg="modSp">
        <pc:chgData name="Pernilla Nilsson" userId="S::perla22@vgregion.se::203b1de7-e408-4132-866b-6f78401ff5b7" providerId="AD" clId="Web-{98634641-6453-3997-0B4F-483E4E453141}" dt="2024-01-19T13:17:21.029" v="447" actId="20577"/>
        <pc:sldMkLst>
          <pc:docMk/>
          <pc:sldMk cId="0" sldId="301"/>
        </pc:sldMkLst>
        <pc:spChg chg="mod">
          <ac:chgData name="Pernilla Nilsson" userId="S::perla22@vgregion.se::203b1de7-e408-4132-866b-6f78401ff5b7" providerId="AD" clId="Web-{98634641-6453-3997-0B4F-483E4E453141}" dt="2024-01-19T13:17:21.029" v="447" actId="20577"/>
          <ac:spMkLst>
            <pc:docMk/>
            <pc:sldMk cId="0" sldId="301"/>
            <ac:spMk id="25603" creationId="{8B704540-D44B-2CF9-6C66-407B1664C7F2}"/>
          </ac:spMkLst>
        </pc:spChg>
      </pc:sldChg>
    </pc:docChg>
  </pc:docChgLst>
  <pc:docChgLst>
    <pc:chgData name="Pernilla Nilsson" userId="S::perla22@vgregion.se::203b1de7-e408-4132-866b-6f78401ff5b7" providerId="AD" clId="Web-{6CD88B11-F814-A8EA-A121-64844075284C}"/>
    <pc:docChg chg="addSld modSld sldOrd">
      <pc:chgData name="Pernilla Nilsson" userId="S::perla22@vgregion.se::203b1de7-e408-4132-866b-6f78401ff5b7" providerId="AD" clId="Web-{6CD88B11-F814-A8EA-A121-64844075284C}" dt="2024-01-29T06:46:51.224" v="214" actId="20577"/>
      <pc:docMkLst>
        <pc:docMk/>
      </pc:docMkLst>
      <pc:sldChg chg="modSp">
        <pc:chgData name="Pernilla Nilsson" userId="S::perla22@vgregion.se::203b1de7-e408-4132-866b-6f78401ff5b7" providerId="AD" clId="Web-{6CD88B11-F814-A8EA-A121-64844075284C}" dt="2024-01-29T06:34:24.868" v="72" actId="20577"/>
        <pc:sldMkLst>
          <pc:docMk/>
          <pc:sldMk cId="0" sldId="256"/>
        </pc:sldMkLst>
        <pc:spChg chg="mod">
          <ac:chgData name="Pernilla Nilsson" userId="S::perla22@vgregion.se::203b1de7-e408-4132-866b-6f78401ff5b7" providerId="AD" clId="Web-{6CD88B11-F814-A8EA-A121-64844075284C}" dt="2024-01-29T06:34:24.868" v="72" actId="20577"/>
          <ac:spMkLst>
            <pc:docMk/>
            <pc:sldMk cId="0" sldId="256"/>
            <ac:spMk id="2" creationId="{4857AEA3-60F3-36C3-F89B-EB7101CD6578}"/>
          </ac:spMkLst>
        </pc:spChg>
      </pc:sldChg>
      <pc:sldChg chg="modSp">
        <pc:chgData name="Pernilla Nilsson" userId="S::perla22@vgregion.se::203b1de7-e408-4132-866b-6f78401ff5b7" providerId="AD" clId="Web-{6CD88B11-F814-A8EA-A121-64844075284C}" dt="2024-01-29T06:41:23.422" v="181" actId="20577"/>
        <pc:sldMkLst>
          <pc:docMk/>
          <pc:sldMk cId="0" sldId="292"/>
        </pc:sldMkLst>
        <pc:spChg chg="mod">
          <ac:chgData name="Pernilla Nilsson" userId="S::perla22@vgregion.se::203b1de7-e408-4132-866b-6f78401ff5b7" providerId="AD" clId="Web-{6CD88B11-F814-A8EA-A121-64844075284C}" dt="2024-01-29T06:41:23.422" v="181" actId="20577"/>
          <ac:spMkLst>
            <pc:docMk/>
            <pc:sldMk cId="0" sldId="292"/>
            <ac:spMk id="3" creationId="{7A440E9C-F67B-A3A4-749B-5F0988DAAEC7}"/>
          </ac:spMkLst>
        </pc:spChg>
      </pc:sldChg>
      <pc:sldChg chg="modSp">
        <pc:chgData name="Pernilla Nilsson" userId="S::perla22@vgregion.se::203b1de7-e408-4132-866b-6f78401ff5b7" providerId="AD" clId="Web-{6CD88B11-F814-A8EA-A121-64844075284C}" dt="2024-01-29T06:42:11.376" v="187" actId="20577"/>
        <pc:sldMkLst>
          <pc:docMk/>
          <pc:sldMk cId="0" sldId="294"/>
        </pc:sldMkLst>
        <pc:spChg chg="mod">
          <ac:chgData name="Pernilla Nilsson" userId="S::perla22@vgregion.se::203b1de7-e408-4132-866b-6f78401ff5b7" providerId="AD" clId="Web-{6CD88B11-F814-A8EA-A121-64844075284C}" dt="2024-01-29T06:42:11.376" v="187" actId="20577"/>
          <ac:spMkLst>
            <pc:docMk/>
            <pc:sldMk cId="0" sldId="294"/>
            <ac:spMk id="28675" creationId="{E3431BE3-2FD3-555E-6682-F26E58F4D724}"/>
          </ac:spMkLst>
        </pc:spChg>
      </pc:sldChg>
      <pc:sldChg chg="modSp">
        <pc:chgData name="Pernilla Nilsson" userId="S::perla22@vgregion.se::203b1de7-e408-4132-866b-6f78401ff5b7" providerId="AD" clId="Web-{6CD88B11-F814-A8EA-A121-64844075284C}" dt="2024-01-29T06:36:51.027" v="132" actId="20577"/>
        <pc:sldMkLst>
          <pc:docMk/>
          <pc:sldMk cId="0" sldId="296"/>
        </pc:sldMkLst>
        <pc:spChg chg="mod">
          <ac:chgData name="Pernilla Nilsson" userId="S::perla22@vgregion.se::203b1de7-e408-4132-866b-6f78401ff5b7" providerId="AD" clId="Web-{6CD88B11-F814-A8EA-A121-64844075284C}" dt="2024-01-29T06:36:51.027" v="132" actId="20577"/>
          <ac:spMkLst>
            <pc:docMk/>
            <pc:sldMk cId="0" sldId="296"/>
            <ac:spMk id="7170" creationId="{0D8745C1-9EE1-1D48-1814-9E874BFBF8A4}"/>
          </ac:spMkLst>
        </pc:spChg>
      </pc:sldChg>
      <pc:sldChg chg="modSp">
        <pc:chgData name="Pernilla Nilsson" userId="S::perla22@vgregion.se::203b1de7-e408-4132-866b-6f78401ff5b7" providerId="AD" clId="Web-{6CD88B11-F814-A8EA-A121-64844075284C}" dt="2024-01-29T06:40:27.436" v="146" actId="20577"/>
        <pc:sldMkLst>
          <pc:docMk/>
          <pc:sldMk cId="0" sldId="297"/>
        </pc:sldMkLst>
        <pc:spChg chg="mod">
          <ac:chgData name="Pernilla Nilsson" userId="S::perla22@vgregion.se::203b1de7-e408-4132-866b-6f78401ff5b7" providerId="AD" clId="Web-{6CD88B11-F814-A8EA-A121-64844075284C}" dt="2024-01-29T06:40:27.436" v="146" actId="20577"/>
          <ac:spMkLst>
            <pc:docMk/>
            <pc:sldMk cId="0" sldId="297"/>
            <ac:spMk id="5" creationId="{3A76F7B6-D885-7F14-EE7D-ED3AEA501BAA}"/>
          </ac:spMkLst>
        </pc:spChg>
      </pc:sldChg>
      <pc:sldChg chg="modSp">
        <pc:chgData name="Pernilla Nilsson" userId="S::perla22@vgregion.se::203b1de7-e408-4132-866b-6f78401ff5b7" providerId="AD" clId="Web-{6CD88B11-F814-A8EA-A121-64844075284C}" dt="2024-01-29T06:42:00.188" v="186" actId="20577"/>
        <pc:sldMkLst>
          <pc:docMk/>
          <pc:sldMk cId="0" sldId="301"/>
        </pc:sldMkLst>
        <pc:spChg chg="mod">
          <ac:chgData name="Pernilla Nilsson" userId="S::perla22@vgregion.se::203b1de7-e408-4132-866b-6f78401ff5b7" providerId="AD" clId="Web-{6CD88B11-F814-A8EA-A121-64844075284C}" dt="2024-01-29T06:42:00.188" v="186" actId="20577"/>
          <ac:spMkLst>
            <pc:docMk/>
            <pc:sldMk cId="0" sldId="301"/>
            <ac:spMk id="25603" creationId="{8B704540-D44B-2CF9-6C66-407B1664C7F2}"/>
          </ac:spMkLst>
        </pc:spChg>
      </pc:sldChg>
      <pc:sldChg chg="modSp">
        <pc:chgData name="Pernilla Nilsson" userId="S::perla22@vgregion.se::203b1de7-e408-4132-866b-6f78401ff5b7" providerId="AD" clId="Web-{6CD88B11-F814-A8EA-A121-64844075284C}" dt="2024-01-29T06:46:51.224" v="214" actId="20577"/>
        <pc:sldMkLst>
          <pc:docMk/>
          <pc:sldMk cId="3747216920" sldId="303"/>
        </pc:sldMkLst>
        <pc:spChg chg="mod">
          <ac:chgData name="Pernilla Nilsson" userId="S::perla22@vgregion.se::203b1de7-e408-4132-866b-6f78401ff5b7" providerId="AD" clId="Web-{6CD88B11-F814-A8EA-A121-64844075284C}" dt="2024-01-29T06:46:51.224" v="214" actId="20577"/>
          <ac:spMkLst>
            <pc:docMk/>
            <pc:sldMk cId="3747216920" sldId="303"/>
            <ac:spMk id="3" creationId="{624F4F33-2B3E-4F67-4C31-D72B4EC84266}"/>
          </ac:spMkLst>
        </pc:spChg>
      </pc:sldChg>
      <pc:sldChg chg="modSp new ord">
        <pc:chgData name="Pernilla Nilsson" userId="S::perla22@vgregion.se::203b1de7-e408-4132-866b-6f78401ff5b7" providerId="AD" clId="Web-{6CD88B11-F814-A8EA-A121-64844075284C}" dt="2024-01-29T06:33:51.712" v="60" actId="20577"/>
        <pc:sldMkLst>
          <pc:docMk/>
          <pc:sldMk cId="2962204567" sldId="305"/>
        </pc:sldMkLst>
        <pc:spChg chg="mod">
          <ac:chgData name="Pernilla Nilsson" userId="S::perla22@vgregion.se::203b1de7-e408-4132-866b-6f78401ff5b7" providerId="AD" clId="Web-{6CD88B11-F814-A8EA-A121-64844075284C}" dt="2024-01-29T06:33:51.712" v="60" actId="20577"/>
          <ac:spMkLst>
            <pc:docMk/>
            <pc:sldMk cId="2962204567" sldId="305"/>
            <ac:spMk id="3" creationId="{C3C50008-A83F-5006-5794-E2D0EB07461D}"/>
          </ac:spMkLst>
        </pc:spChg>
      </pc:sldChg>
    </pc:docChg>
  </pc:docChgLst>
  <pc:docChgLst>
    <pc:chgData name="Pernilla Nilsson" userId="S::perla22@vgregion.se::203b1de7-e408-4132-866b-6f78401ff5b7" providerId="AD" clId="Web-{32286D6F-D2AB-3B63-D20F-B99A429B2CF6}"/>
    <pc:docChg chg="modSld">
      <pc:chgData name="Pernilla Nilsson" userId="S::perla22@vgregion.se::203b1de7-e408-4132-866b-6f78401ff5b7" providerId="AD" clId="Web-{32286D6F-D2AB-3B63-D20F-B99A429B2CF6}" dt="2024-01-23T11:04:43.870" v="896" actId="20577"/>
      <pc:docMkLst>
        <pc:docMk/>
      </pc:docMkLst>
      <pc:sldChg chg="modSp">
        <pc:chgData name="Pernilla Nilsson" userId="S::perla22@vgregion.se::203b1de7-e408-4132-866b-6f78401ff5b7" providerId="AD" clId="Web-{32286D6F-D2AB-3B63-D20F-B99A429B2CF6}" dt="2024-01-23T10:20:49.359" v="65" actId="20577"/>
        <pc:sldMkLst>
          <pc:docMk/>
          <pc:sldMk cId="0" sldId="256"/>
        </pc:sldMkLst>
        <pc:spChg chg="mod">
          <ac:chgData name="Pernilla Nilsson" userId="S::perla22@vgregion.se::203b1de7-e408-4132-866b-6f78401ff5b7" providerId="AD" clId="Web-{32286D6F-D2AB-3B63-D20F-B99A429B2CF6}" dt="2024-01-23T10:20:49.359" v="65" actId="20577"/>
          <ac:spMkLst>
            <pc:docMk/>
            <pc:sldMk cId="0" sldId="256"/>
            <ac:spMk id="2" creationId="{4857AEA3-60F3-36C3-F89B-EB7101CD6578}"/>
          </ac:spMkLst>
        </pc:spChg>
      </pc:sldChg>
      <pc:sldChg chg="modSp">
        <pc:chgData name="Pernilla Nilsson" userId="S::perla22@vgregion.se::203b1de7-e408-4132-866b-6f78401ff5b7" providerId="AD" clId="Web-{32286D6F-D2AB-3B63-D20F-B99A429B2CF6}" dt="2024-01-23T10:24:50.566" v="129" actId="14100"/>
        <pc:sldMkLst>
          <pc:docMk/>
          <pc:sldMk cId="0" sldId="287"/>
        </pc:sldMkLst>
        <pc:spChg chg="mod">
          <ac:chgData name="Pernilla Nilsson" userId="S::perla22@vgregion.se::203b1de7-e408-4132-866b-6f78401ff5b7" providerId="AD" clId="Web-{32286D6F-D2AB-3B63-D20F-B99A429B2CF6}" dt="2024-01-23T10:24:47.347" v="128" actId="20577"/>
          <ac:spMkLst>
            <pc:docMk/>
            <pc:sldMk cId="0" sldId="287"/>
            <ac:spMk id="17411" creationId="{B29ED8A4-92FD-6997-EF69-46EE4F97C775}"/>
          </ac:spMkLst>
        </pc:spChg>
        <pc:spChg chg="mod">
          <ac:chgData name="Pernilla Nilsson" userId="S::perla22@vgregion.se::203b1de7-e408-4132-866b-6f78401ff5b7" providerId="AD" clId="Web-{32286D6F-D2AB-3B63-D20F-B99A429B2CF6}" dt="2024-01-23T10:24:50.566" v="129" actId="14100"/>
          <ac:spMkLst>
            <pc:docMk/>
            <pc:sldMk cId="0" sldId="287"/>
            <ac:spMk id="17412" creationId="{9A8E50DC-C240-E960-8ACB-7480B549D5D0}"/>
          </ac:spMkLst>
        </pc:spChg>
      </pc:sldChg>
      <pc:sldChg chg="modSp">
        <pc:chgData name="Pernilla Nilsson" userId="S::perla22@vgregion.se::203b1de7-e408-4132-866b-6f78401ff5b7" providerId="AD" clId="Web-{32286D6F-D2AB-3B63-D20F-B99A429B2CF6}" dt="2024-01-23T11:04:07.104" v="886" actId="20577"/>
        <pc:sldMkLst>
          <pc:docMk/>
          <pc:sldMk cId="0" sldId="289"/>
        </pc:sldMkLst>
        <pc:spChg chg="mod">
          <ac:chgData name="Pernilla Nilsson" userId="S::perla22@vgregion.se::203b1de7-e408-4132-866b-6f78401ff5b7" providerId="AD" clId="Web-{32286D6F-D2AB-3B63-D20F-B99A429B2CF6}" dt="2024-01-23T11:02:54.962" v="865" actId="20577"/>
          <ac:spMkLst>
            <pc:docMk/>
            <pc:sldMk cId="0" sldId="289"/>
            <ac:spMk id="16386" creationId="{2FA176E2-3E23-D246-0483-0F62AB99C526}"/>
          </ac:spMkLst>
        </pc:spChg>
        <pc:spChg chg="mod">
          <ac:chgData name="Pernilla Nilsson" userId="S::perla22@vgregion.se::203b1de7-e408-4132-866b-6f78401ff5b7" providerId="AD" clId="Web-{32286D6F-D2AB-3B63-D20F-B99A429B2CF6}" dt="2024-01-23T10:57:33.113" v="692" actId="20577"/>
          <ac:spMkLst>
            <pc:docMk/>
            <pc:sldMk cId="0" sldId="289"/>
            <ac:spMk id="16387" creationId="{4B24C71D-2E49-970B-E137-842DD8B9B661}"/>
          </ac:spMkLst>
        </pc:spChg>
        <pc:spChg chg="mod">
          <ac:chgData name="Pernilla Nilsson" userId="S::perla22@vgregion.se::203b1de7-e408-4132-866b-6f78401ff5b7" providerId="AD" clId="Web-{32286D6F-D2AB-3B63-D20F-B99A429B2CF6}" dt="2024-01-23T11:04:07.104" v="886" actId="20577"/>
          <ac:spMkLst>
            <pc:docMk/>
            <pc:sldMk cId="0" sldId="289"/>
            <ac:spMk id="16388" creationId="{EC2A4CB2-977A-D750-5D9C-1B4EFDC71A72}"/>
          </ac:spMkLst>
        </pc:spChg>
      </pc:sldChg>
      <pc:sldChg chg="modSp">
        <pc:chgData name="Pernilla Nilsson" userId="S::perla22@vgregion.se::203b1de7-e408-4132-866b-6f78401ff5b7" providerId="AD" clId="Web-{32286D6F-D2AB-3B63-D20F-B99A429B2CF6}" dt="2024-01-23T10:23:00.361" v="75" actId="20577"/>
        <pc:sldMkLst>
          <pc:docMk/>
          <pc:sldMk cId="0" sldId="291"/>
        </pc:sldMkLst>
        <pc:spChg chg="mod">
          <ac:chgData name="Pernilla Nilsson" userId="S::perla22@vgregion.se::203b1de7-e408-4132-866b-6f78401ff5b7" providerId="AD" clId="Web-{32286D6F-D2AB-3B63-D20F-B99A429B2CF6}" dt="2024-01-23T10:23:00.361" v="75" actId="20577"/>
          <ac:spMkLst>
            <pc:docMk/>
            <pc:sldMk cId="0" sldId="291"/>
            <ac:spMk id="8195" creationId="{0A71DD83-3F0A-BEE1-F07D-0435A204A05E}"/>
          </ac:spMkLst>
        </pc:spChg>
      </pc:sldChg>
      <pc:sldChg chg="modSp">
        <pc:chgData name="Pernilla Nilsson" userId="S::perla22@vgregion.se::203b1de7-e408-4132-866b-6f78401ff5b7" providerId="AD" clId="Web-{32286D6F-D2AB-3B63-D20F-B99A429B2CF6}" dt="2024-01-23T10:54:25.829" v="562" actId="20577"/>
        <pc:sldMkLst>
          <pc:docMk/>
          <pc:sldMk cId="0" sldId="292"/>
        </pc:sldMkLst>
        <pc:spChg chg="mod">
          <ac:chgData name="Pernilla Nilsson" userId="S::perla22@vgregion.se::203b1de7-e408-4132-866b-6f78401ff5b7" providerId="AD" clId="Web-{32286D6F-D2AB-3B63-D20F-B99A429B2CF6}" dt="2024-01-23T10:54:25.829" v="562" actId="20577"/>
          <ac:spMkLst>
            <pc:docMk/>
            <pc:sldMk cId="0" sldId="292"/>
            <ac:spMk id="3" creationId="{7A440E9C-F67B-A3A4-749B-5F0988DAAEC7}"/>
          </ac:spMkLst>
        </pc:spChg>
      </pc:sldChg>
      <pc:sldChg chg="modSp">
        <pc:chgData name="Pernilla Nilsson" userId="S::perla22@vgregion.se::203b1de7-e408-4132-866b-6f78401ff5b7" providerId="AD" clId="Web-{32286D6F-D2AB-3B63-D20F-B99A429B2CF6}" dt="2024-01-23T10:27:32.256" v="194" actId="20577"/>
        <pc:sldMkLst>
          <pc:docMk/>
          <pc:sldMk cId="0" sldId="293"/>
        </pc:sldMkLst>
        <pc:spChg chg="mod">
          <ac:chgData name="Pernilla Nilsson" userId="S::perla22@vgregion.se::203b1de7-e408-4132-866b-6f78401ff5b7" providerId="AD" clId="Web-{32286D6F-D2AB-3B63-D20F-B99A429B2CF6}" dt="2024-01-23T10:27:32.256" v="194" actId="20577"/>
          <ac:spMkLst>
            <pc:docMk/>
            <pc:sldMk cId="0" sldId="293"/>
            <ac:spMk id="21506" creationId="{5D54C52C-01B4-E8B5-C2BA-310CB89C3E2B}"/>
          </ac:spMkLst>
        </pc:spChg>
      </pc:sldChg>
      <pc:sldChg chg="modSp">
        <pc:chgData name="Pernilla Nilsson" userId="S::perla22@vgregion.se::203b1de7-e408-4132-866b-6f78401ff5b7" providerId="AD" clId="Web-{32286D6F-D2AB-3B63-D20F-B99A429B2CF6}" dt="2024-01-23T10:37:21.328" v="385" actId="20577"/>
        <pc:sldMkLst>
          <pc:docMk/>
          <pc:sldMk cId="0" sldId="294"/>
        </pc:sldMkLst>
        <pc:spChg chg="mod">
          <ac:chgData name="Pernilla Nilsson" userId="S::perla22@vgregion.se::203b1de7-e408-4132-866b-6f78401ff5b7" providerId="AD" clId="Web-{32286D6F-D2AB-3B63-D20F-B99A429B2CF6}" dt="2024-01-23T10:37:21.328" v="385" actId="20577"/>
          <ac:spMkLst>
            <pc:docMk/>
            <pc:sldMk cId="0" sldId="294"/>
            <ac:spMk id="28675" creationId="{E3431BE3-2FD3-555E-6682-F26E58F4D724}"/>
          </ac:spMkLst>
        </pc:spChg>
      </pc:sldChg>
      <pc:sldChg chg="modSp">
        <pc:chgData name="Pernilla Nilsson" userId="S::perla22@vgregion.se::203b1de7-e408-4132-866b-6f78401ff5b7" providerId="AD" clId="Web-{32286D6F-D2AB-3B63-D20F-B99A429B2CF6}" dt="2024-01-23T10:23:27.987" v="80" actId="20577"/>
        <pc:sldMkLst>
          <pc:docMk/>
          <pc:sldMk cId="0" sldId="299"/>
        </pc:sldMkLst>
        <pc:spChg chg="mod">
          <ac:chgData name="Pernilla Nilsson" userId="S::perla22@vgregion.se::203b1de7-e408-4132-866b-6f78401ff5b7" providerId="AD" clId="Web-{32286D6F-D2AB-3B63-D20F-B99A429B2CF6}" dt="2024-01-23T10:23:27.987" v="80" actId="20577"/>
          <ac:spMkLst>
            <pc:docMk/>
            <pc:sldMk cId="0" sldId="299"/>
            <ac:spMk id="15362" creationId="{18AD7FC1-BDEC-5A14-DD7D-B64CE66B9DCD}"/>
          </ac:spMkLst>
        </pc:spChg>
      </pc:sldChg>
      <pc:sldChg chg="modSp">
        <pc:chgData name="Pernilla Nilsson" userId="S::perla22@vgregion.se::203b1de7-e408-4132-866b-6f78401ff5b7" providerId="AD" clId="Web-{32286D6F-D2AB-3B63-D20F-B99A429B2CF6}" dt="2024-01-23T10:33:10.543" v="322" actId="20577"/>
        <pc:sldMkLst>
          <pc:docMk/>
          <pc:sldMk cId="0" sldId="301"/>
        </pc:sldMkLst>
        <pc:spChg chg="mod">
          <ac:chgData name="Pernilla Nilsson" userId="S::perla22@vgregion.se::203b1de7-e408-4132-866b-6f78401ff5b7" providerId="AD" clId="Web-{32286D6F-D2AB-3B63-D20F-B99A429B2CF6}" dt="2024-01-23T10:33:10.543" v="322" actId="20577"/>
          <ac:spMkLst>
            <pc:docMk/>
            <pc:sldMk cId="0" sldId="301"/>
            <ac:spMk id="25603" creationId="{8B704540-D44B-2CF9-6C66-407B1664C7F2}"/>
          </ac:spMkLst>
        </pc:spChg>
      </pc:sldChg>
      <pc:sldChg chg="modSp">
        <pc:chgData name="Pernilla Nilsson" userId="S::perla22@vgregion.se::203b1de7-e408-4132-866b-6f78401ff5b7" providerId="AD" clId="Web-{32286D6F-D2AB-3B63-D20F-B99A429B2CF6}" dt="2024-01-23T10:26:26.849" v="164" actId="20577"/>
        <pc:sldMkLst>
          <pc:docMk/>
          <pc:sldMk cId="0" sldId="302"/>
        </pc:sldMkLst>
        <pc:spChg chg="mod">
          <ac:chgData name="Pernilla Nilsson" userId="S::perla22@vgregion.se::203b1de7-e408-4132-866b-6f78401ff5b7" providerId="AD" clId="Web-{32286D6F-D2AB-3B63-D20F-B99A429B2CF6}" dt="2024-01-23T10:26:26.849" v="164" actId="20577"/>
          <ac:spMkLst>
            <pc:docMk/>
            <pc:sldMk cId="0" sldId="302"/>
            <ac:spMk id="3" creationId="{BD89102B-46A1-D9B1-D188-68A52FC63F5A}"/>
          </ac:spMkLst>
        </pc:spChg>
      </pc:sldChg>
      <pc:sldChg chg="modSp">
        <pc:chgData name="Pernilla Nilsson" userId="S::perla22@vgregion.se::203b1de7-e408-4132-866b-6f78401ff5b7" providerId="AD" clId="Web-{32286D6F-D2AB-3B63-D20F-B99A429B2CF6}" dt="2024-01-23T10:38:57.783" v="432" actId="20577"/>
        <pc:sldMkLst>
          <pc:docMk/>
          <pc:sldMk cId="3747216920" sldId="303"/>
        </pc:sldMkLst>
        <pc:spChg chg="mod">
          <ac:chgData name="Pernilla Nilsson" userId="S::perla22@vgregion.se::203b1de7-e408-4132-866b-6f78401ff5b7" providerId="AD" clId="Web-{32286D6F-D2AB-3B63-D20F-B99A429B2CF6}" dt="2024-01-23T10:38:57.783" v="432" actId="20577"/>
          <ac:spMkLst>
            <pc:docMk/>
            <pc:sldMk cId="3747216920" sldId="303"/>
            <ac:spMk id="3" creationId="{624F4F33-2B3E-4F67-4C31-D72B4EC84266}"/>
          </ac:spMkLst>
        </pc:spChg>
      </pc:sldChg>
      <pc:sldChg chg="modSp">
        <pc:chgData name="Pernilla Nilsson" userId="S::perla22@vgregion.se::203b1de7-e408-4132-866b-6f78401ff5b7" providerId="AD" clId="Web-{32286D6F-D2AB-3B63-D20F-B99A429B2CF6}" dt="2024-01-23T11:04:43.870" v="896" actId="20577"/>
        <pc:sldMkLst>
          <pc:docMk/>
          <pc:sldMk cId="1212992223" sldId="304"/>
        </pc:sldMkLst>
        <pc:spChg chg="mod">
          <ac:chgData name="Pernilla Nilsson" userId="S::perla22@vgregion.se::203b1de7-e408-4132-866b-6f78401ff5b7" providerId="AD" clId="Web-{32286D6F-D2AB-3B63-D20F-B99A429B2CF6}" dt="2024-01-23T11:04:43.870" v="896" actId="20577"/>
          <ac:spMkLst>
            <pc:docMk/>
            <pc:sldMk cId="1212992223" sldId="304"/>
            <ac:spMk id="3" creationId="{82E8DBF9-B886-56E1-185C-C44026BB31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B9A2BFD-31DA-605B-FACF-42C110E5D111}"/>
              </a:ext>
            </a:extLst>
          </p:cNvPr>
          <p:cNvSpPr>
            <a:spLocks noGrp="1" noChangeArrowheads="1"/>
          </p:cNvSpPr>
          <p:nvPr>
            <p:ph type="hdr" sz="quarter"/>
          </p:nvPr>
        </p:nvSpPr>
        <p:spPr bwMode="auto">
          <a:xfrm>
            <a:off x="0" y="0"/>
            <a:ext cx="4302125" cy="719138"/>
          </a:xfrm>
          <a:prstGeom prst="rect">
            <a:avLst/>
          </a:prstGeom>
          <a:noFill/>
          <a:ln>
            <a:noFill/>
          </a:ln>
          <a:effectLst/>
        </p:spPr>
        <p:txBody>
          <a:bodyPr vert="horz" wrap="square" lIns="132762" tIns="66381" rIns="132762" bIns="66381" numCol="1" anchor="t" anchorCtr="0" compatLnSpc="1">
            <a:prstTxWarp prst="textNoShape">
              <a:avLst/>
            </a:prstTxWarp>
          </a:bodyPr>
          <a:lstStyle>
            <a:lvl1pPr eaLnBrk="1" hangingPunct="1">
              <a:defRPr sz="1700"/>
            </a:lvl1pPr>
          </a:lstStyle>
          <a:p>
            <a:pPr>
              <a:defRPr/>
            </a:pPr>
            <a:endParaRPr lang="sv-SE" altLang="sv-SE"/>
          </a:p>
        </p:txBody>
      </p:sp>
      <p:sp>
        <p:nvSpPr>
          <p:cNvPr id="8195" name="Rectangle 3">
            <a:extLst>
              <a:ext uri="{FF2B5EF4-FFF2-40B4-BE49-F238E27FC236}">
                <a16:creationId xmlns:a16="http://schemas.microsoft.com/office/drawing/2014/main" id="{9CEBD40F-B3F8-D48D-5433-49478DC522E2}"/>
              </a:ext>
            </a:extLst>
          </p:cNvPr>
          <p:cNvSpPr>
            <a:spLocks noGrp="1" noChangeArrowheads="1"/>
          </p:cNvSpPr>
          <p:nvPr>
            <p:ph type="dt" idx="1"/>
          </p:nvPr>
        </p:nvSpPr>
        <p:spPr bwMode="auto">
          <a:xfrm>
            <a:off x="5621338" y="0"/>
            <a:ext cx="4303712" cy="719138"/>
          </a:xfrm>
          <a:prstGeom prst="rect">
            <a:avLst/>
          </a:prstGeom>
          <a:noFill/>
          <a:ln>
            <a:noFill/>
          </a:ln>
          <a:effectLst/>
        </p:spPr>
        <p:txBody>
          <a:bodyPr vert="horz" wrap="square" lIns="132762" tIns="66381" rIns="132762" bIns="66381" numCol="1" anchor="t" anchorCtr="0" compatLnSpc="1">
            <a:prstTxWarp prst="textNoShape">
              <a:avLst/>
            </a:prstTxWarp>
          </a:bodyPr>
          <a:lstStyle>
            <a:lvl1pPr algn="r" eaLnBrk="1" hangingPunct="1">
              <a:defRPr sz="1700"/>
            </a:lvl1pPr>
          </a:lstStyle>
          <a:p>
            <a:pPr>
              <a:defRPr/>
            </a:pPr>
            <a:endParaRPr lang="sv-SE" altLang="sv-SE"/>
          </a:p>
        </p:txBody>
      </p:sp>
      <p:sp>
        <p:nvSpPr>
          <p:cNvPr id="5124" name="Rectangle 4">
            <a:extLst>
              <a:ext uri="{FF2B5EF4-FFF2-40B4-BE49-F238E27FC236}">
                <a16:creationId xmlns:a16="http://schemas.microsoft.com/office/drawing/2014/main" id="{67030086-433D-C340-7720-0E8E39736CA7}"/>
              </a:ext>
            </a:extLst>
          </p:cNvPr>
          <p:cNvSpPr>
            <a:spLocks noGrp="1" noRot="1" noChangeAspect="1" noChangeArrowheads="1" noTextEdit="1"/>
          </p:cNvSpPr>
          <p:nvPr>
            <p:ph type="sldImg" idx="2"/>
          </p:nvPr>
        </p:nvSpPr>
        <p:spPr bwMode="auto">
          <a:xfrm>
            <a:off x="158750" y="1076325"/>
            <a:ext cx="9609138" cy="53848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id="{668DD51A-8B19-1D62-7798-7396C52C5B08}"/>
              </a:ext>
            </a:extLst>
          </p:cNvPr>
          <p:cNvSpPr>
            <a:spLocks noGrp="1" noChangeArrowheads="1"/>
          </p:cNvSpPr>
          <p:nvPr>
            <p:ph type="body" sz="quarter" idx="3"/>
          </p:nvPr>
        </p:nvSpPr>
        <p:spPr bwMode="auto">
          <a:xfrm>
            <a:off x="992188" y="6818313"/>
            <a:ext cx="7942262" cy="6461125"/>
          </a:xfrm>
          <a:prstGeom prst="rect">
            <a:avLst/>
          </a:prstGeom>
          <a:noFill/>
          <a:ln>
            <a:noFill/>
          </a:ln>
          <a:effectLst/>
        </p:spPr>
        <p:txBody>
          <a:bodyPr vert="horz" wrap="square" lIns="132762" tIns="66381" rIns="132762" bIns="66381" numCol="1" anchor="t" anchorCtr="0" compatLnSpc="1">
            <a:prstTxWarp prst="textNoShape">
              <a:avLst/>
            </a:prstTxWarp>
          </a:bodyPr>
          <a:lstStyle/>
          <a:p>
            <a:pPr lvl="0"/>
            <a:r>
              <a:rPr lang="sv-SE" altLang="sv-SE" noProof="0"/>
              <a:t>Click to edit Master text styles</a:t>
            </a:r>
          </a:p>
          <a:p>
            <a:pPr lvl="1"/>
            <a:r>
              <a:rPr lang="sv-SE" altLang="sv-SE" noProof="0"/>
              <a:t>Second level</a:t>
            </a:r>
          </a:p>
          <a:p>
            <a:pPr lvl="2"/>
            <a:r>
              <a:rPr lang="sv-SE" altLang="sv-SE" noProof="0"/>
              <a:t>Third level</a:t>
            </a:r>
          </a:p>
          <a:p>
            <a:pPr lvl="3"/>
            <a:r>
              <a:rPr lang="sv-SE" altLang="sv-SE" noProof="0"/>
              <a:t>Fourth level</a:t>
            </a:r>
          </a:p>
          <a:p>
            <a:pPr lvl="4"/>
            <a:r>
              <a:rPr lang="sv-SE" altLang="sv-SE" noProof="0"/>
              <a:t>Fifth level</a:t>
            </a:r>
          </a:p>
        </p:txBody>
      </p:sp>
      <p:sp>
        <p:nvSpPr>
          <p:cNvPr id="8198" name="Rectangle 6">
            <a:extLst>
              <a:ext uri="{FF2B5EF4-FFF2-40B4-BE49-F238E27FC236}">
                <a16:creationId xmlns:a16="http://schemas.microsoft.com/office/drawing/2014/main" id="{D90C50FF-88DC-D780-34A3-5A50D145225B}"/>
              </a:ext>
            </a:extLst>
          </p:cNvPr>
          <p:cNvSpPr>
            <a:spLocks noGrp="1" noChangeArrowheads="1"/>
          </p:cNvSpPr>
          <p:nvPr>
            <p:ph type="ftr" sz="quarter" idx="4"/>
          </p:nvPr>
        </p:nvSpPr>
        <p:spPr bwMode="auto">
          <a:xfrm>
            <a:off x="0" y="13635038"/>
            <a:ext cx="4302125" cy="719137"/>
          </a:xfrm>
          <a:prstGeom prst="rect">
            <a:avLst/>
          </a:prstGeom>
          <a:noFill/>
          <a:ln>
            <a:noFill/>
          </a:ln>
          <a:effectLst/>
        </p:spPr>
        <p:txBody>
          <a:bodyPr vert="horz" wrap="square" lIns="132762" tIns="66381" rIns="132762" bIns="66381" numCol="1" anchor="b" anchorCtr="0" compatLnSpc="1">
            <a:prstTxWarp prst="textNoShape">
              <a:avLst/>
            </a:prstTxWarp>
          </a:bodyPr>
          <a:lstStyle>
            <a:lvl1pPr eaLnBrk="1" hangingPunct="1">
              <a:defRPr sz="1700"/>
            </a:lvl1pPr>
          </a:lstStyle>
          <a:p>
            <a:pPr>
              <a:defRPr/>
            </a:pPr>
            <a:endParaRPr lang="sv-SE" altLang="sv-SE"/>
          </a:p>
        </p:txBody>
      </p:sp>
      <p:sp>
        <p:nvSpPr>
          <p:cNvPr id="8199" name="Rectangle 7">
            <a:extLst>
              <a:ext uri="{FF2B5EF4-FFF2-40B4-BE49-F238E27FC236}">
                <a16:creationId xmlns:a16="http://schemas.microsoft.com/office/drawing/2014/main" id="{3C6763B2-9E42-89C1-DB3C-B500AC826E57}"/>
              </a:ext>
            </a:extLst>
          </p:cNvPr>
          <p:cNvSpPr>
            <a:spLocks noGrp="1" noChangeArrowheads="1"/>
          </p:cNvSpPr>
          <p:nvPr>
            <p:ph type="sldNum" sz="quarter" idx="5"/>
          </p:nvPr>
        </p:nvSpPr>
        <p:spPr bwMode="auto">
          <a:xfrm>
            <a:off x="5621338" y="13635038"/>
            <a:ext cx="4303712" cy="719137"/>
          </a:xfrm>
          <a:prstGeom prst="rect">
            <a:avLst/>
          </a:prstGeom>
          <a:noFill/>
          <a:ln>
            <a:noFill/>
          </a:ln>
          <a:effectLst/>
        </p:spPr>
        <p:txBody>
          <a:bodyPr vert="horz" wrap="square" lIns="132762" tIns="66381" rIns="132762" bIns="66381" numCol="1" anchor="b" anchorCtr="0" compatLnSpc="1">
            <a:prstTxWarp prst="textNoShape">
              <a:avLst/>
            </a:prstTxWarp>
          </a:bodyPr>
          <a:lstStyle>
            <a:lvl1pPr algn="r" eaLnBrk="1" hangingPunct="1">
              <a:defRPr sz="1700"/>
            </a:lvl1pPr>
          </a:lstStyle>
          <a:p>
            <a:pPr>
              <a:defRPr/>
            </a:pPr>
            <a:fld id="{C9076811-E25E-4794-8976-F8EE96CF4103}" type="slidenum">
              <a:rPr lang="sv-SE" altLang="sv-SE"/>
              <a:pPr>
                <a:defRPr/>
              </a:pPr>
              <a:t>‹#›</a:t>
            </a:fld>
            <a:endParaRPr lang="sv-SE" alt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1177.se/Vastra-Gotaland/sa-fungerar-varden/kostnader-och-ersattningar/patientavgifter-i-vastra-gotaland/"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vgregion.se/halsa-och-vard/vardgivarwebben/vardadministration/hogkostnadsskydd-och-frikort/"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latshållare för bildobjekt 1">
            <a:extLst>
              <a:ext uri="{FF2B5EF4-FFF2-40B4-BE49-F238E27FC236}">
                <a16:creationId xmlns:a16="http://schemas.microsoft.com/office/drawing/2014/main" id="{BBA1807B-94ED-AC72-7ECF-9B2BADBDFC47}"/>
              </a:ext>
            </a:extLst>
          </p:cNvPr>
          <p:cNvSpPr>
            <a:spLocks noGrp="1" noRot="1" noChangeAspect="1" noChangeArrowheads="1" noTextEdit="1"/>
          </p:cNvSpPr>
          <p:nvPr>
            <p:ph type="sldImg"/>
          </p:nvPr>
        </p:nvSpPr>
        <p:spPr>
          <a:ln/>
        </p:spPr>
      </p:sp>
      <p:sp>
        <p:nvSpPr>
          <p:cNvPr id="8195" name="Platshållare för anteckningar 2">
            <a:extLst>
              <a:ext uri="{FF2B5EF4-FFF2-40B4-BE49-F238E27FC236}">
                <a16:creationId xmlns:a16="http://schemas.microsoft.com/office/drawing/2014/main" id="{0A592078-9913-0EFC-DE01-8BEE5029896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a:t>Men först, kort om var finns rehabmottagningar och hur kommer man dit?</a:t>
            </a:r>
          </a:p>
        </p:txBody>
      </p:sp>
      <p:sp>
        <p:nvSpPr>
          <p:cNvPr id="8196" name="Platshållare för bildnummer 3">
            <a:extLst>
              <a:ext uri="{FF2B5EF4-FFF2-40B4-BE49-F238E27FC236}">
                <a16:creationId xmlns:a16="http://schemas.microsoft.com/office/drawing/2014/main" id="{B1798085-1B5E-189B-7F86-6DF3871E0BC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fld id="{43082988-DCA5-47F6-8539-06B246454EA4}" type="slidenum">
              <a:rPr lang="sv-SE" altLang="sv-SE" sz="1700" smtClean="0"/>
              <a:pPr/>
              <a:t>3</a:t>
            </a:fld>
            <a:endParaRPr lang="sv-SE" altLang="sv-SE" sz="17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På remiss från läkare</a:t>
            </a:r>
          </a:p>
        </p:txBody>
      </p:sp>
      <p:sp>
        <p:nvSpPr>
          <p:cNvPr id="4" name="Platshållare för bildnummer 3"/>
          <p:cNvSpPr>
            <a:spLocks noGrp="1"/>
          </p:cNvSpPr>
          <p:nvPr>
            <p:ph type="sldNum" sz="quarter" idx="5"/>
          </p:nvPr>
        </p:nvSpPr>
        <p:spPr/>
        <p:txBody>
          <a:bodyPr/>
          <a:lstStyle/>
          <a:p>
            <a:pPr>
              <a:defRPr/>
            </a:pPr>
            <a:fld id="{C9076811-E25E-4794-8976-F8EE96CF4103}" type="slidenum">
              <a:rPr lang="sv-SE" altLang="sv-SE" smtClean="0"/>
              <a:pPr>
                <a:defRPr/>
              </a:pPr>
              <a:t>16</a:t>
            </a:fld>
            <a:endParaRPr lang="sv-SE" altLang="sv-SE"/>
          </a:p>
        </p:txBody>
      </p:sp>
    </p:spTree>
    <p:extLst>
      <p:ext uri="{BB962C8B-B14F-4D97-AF65-F5344CB8AC3E}">
        <p14:creationId xmlns:p14="http://schemas.microsoft.com/office/powerpoint/2010/main" val="1995917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tshållare för bildobjekt 1">
            <a:extLst>
              <a:ext uri="{FF2B5EF4-FFF2-40B4-BE49-F238E27FC236}">
                <a16:creationId xmlns:a16="http://schemas.microsoft.com/office/drawing/2014/main" id="{BECBE532-A24C-A6EA-9191-1F3BE0370988}"/>
              </a:ext>
            </a:extLst>
          </p:cNvPr>
          <p:cNvSpPr>
            <a:spLocks noGrp="1" noRot="1" noChangeAspect="1" noChangeArrowheads="1" noTextEdit="1"/>
          </p:cNvSpPr>
          <p:nvPr>
            <p:ph type="sldImg"/>
          </p:nvPr>
        </p:nvSpPr>
        <p:spPr>
          <a:ln/>
        </p:spPr>
      </p:sp>
      <p:sp>
        <p:nvSpPr>
          <p:cNvPr id="11267" name="Platshållare för anteckningar 2">
            <a:extLst>
              <a:ext uri="{FF2B5EF4-FFF2-40B4-BE49-F238E27FC236}">
                <a16:creationId xmlns:a16="http://schemas.microsoft.com/office/drawing/2014/main" id="{53E396AD-C182-990C-42D0-EAA81BEC242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a:t>Och är patienten inskriven i kommunens hemsjukvård ansvarar kommunens rehabenhet för insatserna…</a:t>
            </a:r>
          </a:p>
        </p:txBody>
      </p:sp>
      <p:sp>
        <p:nvSpPr>
          <p:cNvPr id="11268" name="Platshållare för bildnummer 3">
            <a:extLst>
              <a:ext uri="{FF2B5EF4-FFF2-40B4-BE49-F238E27FC236}">
                <a16:creationId xmlns:a16="http://schemas.microsoft.com/office/drawing/2014/main" id="{E3EA7614-76A0-3FA6-9641-5C2887C00F0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fld id="{F9061CA7-D017-4D40-A46F-46FC063F7CE2}" type="slidenum">
              <a:rPr lang="sv-SE" altLang="sv-SE" sz="1700" smtClean="0"/>
              <a:pPr/>
              <a:t>5</a:t>
            </a:fld>
            <a:endParaRPr lang="sv-SE" altLang="sv-SE" sz="17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Platshållare för bildobjekt 1">
            <a:extLst>
              <a:ext uri="{FF2B5EF4-FFF2-40B4-BE49-F238E27FC236}">
                <a16:creationId xmlns:a16="http://schemas.microsoft.com/office/drawing/2014/main" id="{231A9CA6-D379-3CFA-697F-1F557FB72590}"/>
              </a:ext>
            </a:extLst>
          </p:cNvPr>
          <p:cNvSpPr>
            <a:spLocks noGrp="1" noRot="1" noChangeAspect="1" noChangeArrowheads="1" noTextEdit="1"/>
          </p:cNvSpPr>
          <p:nvPr>
            <p:ph type="sldImg"/>
          </p:nvPr>
        </p:nvSpPr>
        <p:spPr>
          <a:ln/>
        </p:spPr>
      </p:sp>
      <p:sp>
        <p:nvSpPr>
          <p:cNvPr id="14339" name="Platshållare för anteckningar 2">
            <a:extLst>
              <a:ext uri="{FF2B5EF4-FFF2-40B4-BE49-F238E27FC236}">
                <a16:creationId xmlns:a16="http://schemas.microsoft.com/office/drawing/2014/main" id="{7DBB9F7E-1D38-6219-B801-BEFB23F5149A}"/>
              </a:ext>
            </a:extLst>
          </p:cNvPr>
          <p:cNvSpPr>
            <a:spLocks noGrp="1" noChangeArrowheads="1"/>
          </p:cNvSpPr>
          <p:nvPr>
            <p:ph type="body" idx="1"/>
          </p:nvPr>
        </p:nvSpPr>
        <p:spPr/>
        <p:txBody>
          <a:bodyPr/>
          <a:lstStyle/>
          <a:p>
            <a:pPr>
              <a:defRPr/>
            </a:pPr>
            <a:r>
              <a:rPr lang="sv-SE" altLang="sv-SE">
                <a:solidFill>
                  <a:srgbClr val="396291"/>
                </a:solidFill>
                <a:latin typeface="Open Sans" panose="020B0606030504020204" pitchFamily="34" charset="0"/>
                <a:hlinkClick r:id="rId3"/>
              </a:rPr>
              <a:t>Patientavgiften</a:t>
            </a:r>
            <a:r>
              <a:rPr lang="sv-SE" altLang="sv-SE">
                <a:solidFill>
                  <a:srgbClr val="353535"/>
                </a:solidFill>
                <a:latin typeface="Open Sans" panose="020B0606030504020204" pitchFamily="34" charset="0"/>
              </a:rPr>
              <a:t> för ett besök på en rehabenhet är 100 kr och ingår i högkostnadsskyddet. </a:t>
            </a:r>
            <a:br>
              <a:rPr lang="sv-SE" altLang="sv-SE"/>
            </a:br>
            <a:r>
              <a:rPr lang="sv-SE">
                <a:solidFill>
                  <a:srgbClr val="353535"/>
                </a:solidFill>
                <a:latin typeface="+mj-lt"/>
              </a:rPr>
              <a:t>Rehabenheterna ska erbjuda kontakt via telefon samma dag som du söker och erbjuda tid för bedömning inom tre dagar</a:t>
            </a:r>
          </a:p>
          <a:p>
            <a:pPr>
              <a:defRPr/>
            </a:pPr>
            <a:r>
              <a:rPr lang="sv-SE" altLang="sv-SE">
                <a:solidFill>
                  <a:srgbClr val="353535"/>
                </a:solidFill>
                <a:latin typeface="+mj-lt"/>
              </a:rPr>
              <a:t>Högkostnadsskydd max 1400 </a:t>
            </a:r>
            <a:r>
              <a:rPr lang="sv-SE">
                <a:hlinkClick r:id="rId4"/>
              </a:rPr>
              <a:t>Högkostnadsskyddet i öppen hälso- och sjukvård och frikort - Vårdgivarwebben Västra Götalandsregionen (vgregion.se)</a:t>
            </a:r>
            <a:endParaRPr lang="sv-SE" altLang="sv-SE">
              <a:latin typeface="+mj-lt"/>
            </a:endParaRPr>
          </a:p>
          <a:p>
            <a:pPr>
              <a:defRPr/>
            </a:pPr>
            <a:endParaRPr lang="sv-SE" altLang="sv-SE"/>
          </a:p>
        </p:txBody>
      </p:sp>
      <p:sp>
        <p:nvSpPr>
          <p:cNvPr id="14340" name="Platshållare för bildnummer 3">
            <a:extLst>
              <a:ext uri="{FF2B5EF4-FFF2-40B4-BE49-F238E27FC236}">
                <a16:creationId xmlns:a16="http://schemas.microsoft.com/office/drawing/2014/main" id="{53AF62B1-E0B6-60E7-43B8-BE2579ED4E6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fld id="{1BC02127-C582-41F7-BB12-043E43622B7B}" type="slidenum">
              <a:rPr lang="sv-SE" altLang="sv-SE" sz="1700" smtClean="0"/>
              <a:pPr/>
              <a:t>7</a:t>
            </a:fld>
            <a:endParaRPr lang="sv-SE" altLang="sv-SE" sz="17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latshållare för bildobjekt 1">
            <a:extLst>
              <a:ext uri="{FF2B5EF4-FFF2-40B4-BE49-F238E27FC236}">
                <a16:creationId xmlns:a16="http://schemas.microsoft.com/office/drawing/2014/main" id="{A93D89F8-45E9-BA83-8558-21DE5081E4FF}"/>
              </a:ext>
            </a:extLst>
          </p:cNvPr>
          <p:cNvSpPr>
            <a:spLocks noGrp="1" noRot="1" noChangeAspect="1" noChangeArrowheads="1" noTextEdit="1"/>
          </p:cNvSpPr>
          <p:nvPr>
            <p:ph type="sldImg"/>
          </p:nvPr>
        </p:nvSpPr>
        <p:spPr>
          <a:ln/>
        </p:spPr>
      </p:sp>
      <p:sp>
        <p:nvSpPr>
          <p:cNvPr id="18435" name="Platshållare för anteckningar 2">
            <a:extLst>
              <a:ext uri="{FF2B5EF4-FFF2-40B4-BE49-F238E27FC236}">
                <a16:creationId xmlns:a16="http://schemas.microsoft.com/office/drawing/2014/main" id="{E7709CF0-6BC5-89C3-2ECD-8AD9B2A42A7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a:t>Flera av skolorna erbjuds digitalt på många mottagningar, ex artros, smärta…</a:t>
            </a:r>
          </a:p>
          <a:p>
            <a:r>
              <a:rPr lang="sv-SE" altLang="sv-SE"/>
              <a:t>Nämn syftet med FaR, fysisk aktivitet på recept, ”ordination” på fysisk aktivitet/träning som är anpassat till en viss sjukdom/åkomma, ex diabetes</a:t>
            </a:r>
            <a:br>
              <a:rPr lang="sv-SE" altLang="sv-SE"/>
            </a:br>
            <a:r>
              <a:rPr lang="sv-SE" altLang="sv-SE"/>
              <a:t>Kriterier för att skriva ut FaR behov +  ger rabatter på vissa gym</a:t>
            </a:r>
          </a:p>
        </p:txBody>
      </p:sp>
      <p:sp>
        <p:nvSpPr>
          <p:cNvPr id="18436" name="Platshållare för bildnummer 3">
            <a:extLst>
              <a:ext uri="{FF2B5EF4-FFF2-40B4-BE49-F238E27FC236}">
                <a16:creationId xmlns:a16="http://schemas.microsoft.com/office/drawing/2014/main" id="{3A78955D-AB17-C475-4CAF-8AEB8C17AAE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fld id="{A0061C4D-DA82-417E-9757-556785C65431}" type="slidenum">
              <a:rPr lang="sv-SE" altLang="sv-SE" sz="1700" smtClean="0"/>
              <a:pPr/>
              <a:t>10</a:t>
            </a:fld>
            <a:endParaRPr lang="sv-SE" altLang="sv-SE" sz="17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tshållare för bildobjekt 1">
            <a:extLst>
              <a:ext uri="{FF2B5EF4-FFF2-40B4-BE49-F238E27FC236}">
                <a16:creationId xmlns:a16="http://schemas.microsoft.com/office/drawing/2014/main" id="{1924591F-796F-31CF-0177-7445423696AB}"/>
              </a:ext>
            </a:extLst>
          </p:cNvPr>
          <p:cNvSpPr>
            <a:spLocks noGrp="1" noRot="1" noChangeAspect="1" noChangeArrowheads="1" noTextEdit="1"/>
          </p:cNvSpPr>
          <p:nvPr>
            <p:ph type="sldImg"/>
          </p:nvPr>
        </p:nvSpPr>
        <p:spPr>
          <a:ln/>
        </p:spPr>
      </p:sp>
      <p:sp>
        <p:nvSpPr>
          <p:cNvPr id="20483" name="Platshållare för anteckningar 2">
            <a:extLst>
              <a:ext uri="{FF2B5EF4-FFF2-40B4-BE49-F238E27FC236}">
                <a16:creationId xmlns:a16="http://schemas.microsoft.com/office/drawing/2014/main" id="{983C72F0-85AA-977E-298A-11DD92BB1A7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a:t>Västerländsk akupunktur, bara vid smärta inte vid ex rökavväjning, klimaktieriebesvär el mot illamående</a:t>
            </a:r>
          </a:p>
          <a:p>
            <a:r>
              <a:rPr lang="sv-SE" altLang="sv-SE"/>
              <a:t>Jobbar inte med ex massage</a:t>
            </a:r>
          </a:p>
        </p:txBody>
      </p:sp>
      <p:sp>
        <p:nvSpPr>
          <p:cNvPr id="20484" name="Platshållare för bildnummer 3">
            <a:extLst>
              <a:ext uri="{FF2B5EF4-FFF2-40B4-BE49-F238E27FC236}">
                <a16:creationId xmlns:a16="http://schemas.microsoft.com/office/drawing/2014/main" id="{75663ECC-0D42-98CE-63FD-59CF0910C56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fld id="{7E4D2602-3A10-4975-859D-11424458D4BC}" type="slidenum">
              <a:rPr lang="sv-SE" altLang="sv-SE" sz="1700" smtClean="0"/>
              <a:pPr/>
              <a:t>11</a:t>
            </a:fld>
            <a:endParaRPr lang="sv-SE" altLang="sv-SE" sz="17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tshållare för bildobjekt 1">
            <a:extLst>
              <a:ext uri="{FF2B5EF4-FFF2-40B4-BE49-F238E27FC236}">
                <a16:creationId xmlns:a16="http://schemas.microsoft.com/office/drawing/2014/main" id="{BFD6EE0B-09E1-2CFF-AB56-3D047CB150A8}"/>
              </a:ext>
            </a:extLst>
          </p:cNvPr>
          <p:cNvSpPr>
            <a:spLocks noGrp="1" noRot="1" noChangeAspect="1" noChangeArrowheads="1" noTextEdit="1"/>
          </p:cNvSpPr>
          <p:nvPr>
            <p:ph type="sldImg"/>
          </p:nvPr>
        </p:nvSpPr>
        <p:spPr>
          <a:ln/>
        </p:spPr>
      </p:sp>
      <p:sp>
        <p:nvSpPr>
          <p:cNvPr id="22531" name="Platshållare för anteckningar 2">
            <a:extLst>
              <a:ext uri="{FF2B5EF4-FFF2-40B4-BE49-F238E27FC236}">
                <a16:creationId xmlns:a16="http://schemas.microsoft.com/office/drawing/2014/main" id="{7D35150D-7DE8-B0E0-4BA2-1ED79510B70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a:t>Följer FYSS vid ex diabetes, hypertoni, hur ofta, hur länge och hur ansträngande och vilken aktivitet är lämplig för att påverka sjukdomen på ett positivt sätt, ex sänka blodtryck</a:t>
            </a:r>
          </a:p>
        </p:txBody>
      </p:sp>
      <p:sp>
        <p:nvSpPr>
          <p:cNvPr id="22532" name="Platshållare för bildnummer 3">
            <a:extLst>
              <a:ext uri="{FF2B5EF4-FFF2-40B4-BE49-F238E27FC236}">
                <a16:creationId xmlns:a16="http://schemas.microsoft.com/office/drawing/2014/main" id="{311C1F47-FB78-16B4-AFBD-7360E388505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fld id="{9546F43E-C022-4130-B2CA-24C34720D3EA}" type="slidenum">
              <a:rPr lang="sv-SE" altLang="sv-SE" sz="1700" smtClean="0"/>
              <a:pPr/>
              <a:t>12</a:t>
            </a:fld>
            <a:endParaRPr lang="sv-SE" altLang="sv-SE" sz="17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Platshållare för bildobjekt 1">
            <a:extLst>
              <a:ext uri="{FF2B5EF4-FFF2-40B4-BE49-F238E27FC236}">
                <a16:creationId xmlns:a16="http://schemas.microsoft.com/office/drawing/2014/main" id="{BEBA831C-69A3-F090-80DC-69E158C6CDD6}"/>
              </a:ext>
            </a:extLst>
          </p:cNvPr>
          <p:cNvSpPr>
            <a:spLocks noGrp="1" noRot="1" noChangeAspect="1" noChangeArrowheads="1" noTextEdit="1"/>
          </p:cNvSpPr>
          <p:nvPr>
            <p:ph type="sldImg"/>
          </p:nvPr>
        </p:nvSpPr>
        <p:spPr>
          <a:ln/>
        </p:spPr>
      </p:sp>
      <p:sp>
        <p:nvSpPr>
          <p:cNvPr id="24579" name="Platshållare för anteckningar 2">
            <a:extLst>
              <a:ext uri="{FF2B5EF4-FFF2-40B4-BE49-F238E27FC236}">
                <a16:creationId xmlns:a16="http://schemas.microsoft.com/office/drawing/2014/main" id="{50F6A40B-B35D-89D2-1A25-453EAD4ACFB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br>
              <a:rPr lang="sv-SE" b="1" i="0" dirty="0">
                <a:solidFill>
                  <a:srgbClr val="494746"/>
                </a:solidFill>
                <a:effectLst/>
                <a:latin typeface="Helvetica" panose="020B0604020202020204" pitchFamily="34" charset="0"/>
              </a:rPr>
            </a:br>
            <a:r>
              <a:rPr lang="sv-SE" b="1" i="0" dirty="0">
                <a:solidFill>
                  <a:srgbClr val="494746"/>
                </a:solidFill>
                <a:effectLst/>
                <a:latin typeface="Helvetica" panose="020B0604020202020204" pitchFamily="34" charset="0"/>
              </a:rPr>
              <a:t>SAMBU - Samverkan barn och unga</a:t>
            </a:r>
            <a:endParaRPr lang="sv-SE" b="0" i="0" dirty="0">
              <a:solidFill>
                <a:srgbClr val="524E4E"/>
              </a:solidFill>
              <a:effectLst/>
              <a:latin typeface="Helvetica" panose="020B0604020202020204" pitchFamily="34" charset="0"/>
            </a:endParaRPr>
          </a:p>
          <a:p>
            <a:pPr algn="l"/>
            <a:r>
              <a:rPr lang="sv-SE" b="0" i="0" dirty="0">
                <a:solidFill>
                  <a:srgbClr val="494746"/>
                </a:solidFill>
                <a:effectLst/>
                <a:latin typeface="Helvetica" panose="020B0604020202020204" pitchFamily="34" charset="0"/>
              </a:rPr>
              <a:t>SAMBU är ett samlingsbegrepp för satsningar på lokal verksamhetsnära samverkan för tidig upptäckt och samordnad nära vård och stöd för barn och unga med psykisk ohälsa. Samverkan kan ske enligt olika modeller, men gemensamt är ett lokalt operativt arbete där vanligtvis skola, elevhälsa, primärvård och socialtjänst ingår.</a:t>
            </a:r>
          </a:p>
          <a:p>
            <a:r>
              <a:rPr lang="sv-SE" altLang="sv-SE" dirty="0">
                <a:solidFill>
                  <a:srgbClr val="FF0000"/>
                </a:solidFill>
              </a:rPr>
              <a:t>Barn har mjukare skelett än vuxna och kan få andra problem, t.ex. i </a:t>
            </a:r>
            <a:r>
              <a:rPr lang="sv-SE" altLang="sv-SE" dirty="0" err="1">
                <a:solidFill>
                  <a:srgbClr val="FF0000"/>
                </a:solidFill>
              </a:rPr>
              <a:t>tillväxtszoner</a:t>
            </a:r>
            <a:endParaRPr lang="sv-SE" altLang="sv-SE" dirty="0">
              <a:solidFill>
                <a:srgbClr val="FF0000"/>
              </a:solidFill>
            </a:endParaRPr>
          </a:p>
          <a:p>
            <a:endParaRPr lang="sv-SE" altLang="sv-SE" dirty="0">
              <a:solidFill>
                <a:srgbClr val="FF0000"/>
              </a:solidFill>
            </a:endParaRPr>
          </a:p>
          <a:p>
            <a:endParaRPr lang="sv-SE" altLang="sv-SE" dirty="0"/>
          </a:p>
        </p:txBody>
      </p:sp>
      <p:sp>
        <p:nvSpPr>
          <p:cNvPr id="24580" name="Platshållare för bildnummer 3">
            <a:extLst>
              <a:ext uri="{FF2B5EF4-FFF2-40B4-BE49-F238E27FC236}">
                <a16:creationId xmlns:a16="http://schemas.microsoft.com/office/drawing/2014/main" id="{F88BC319-440C-0DCF-3EE6-C4161E0F937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fld id="{1E9C3ED8-A40C-41B1-BD00-68F7E6ED1300}" type="slidenum">
              <a:rPr lang="sv-SE" altLang="sv-SE" sz="1700" smtClean="0"/>
              <a:pPr/>
              <a:t>13</a:t>
            </a:fld>
            <a:endParaRPr lang="sv-SE" altLang="sv-SE" sz="17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Platshållare för bildobjekt 1">
            <a:extLst>
              <a:ext uri="{FF2B5EF4-FFF2-40B4-BE49-F238E27FC236}">
                <a16:creationId xmlns:a16="http://schemas.microsoft.com/office/drawing/2014/main" id="{A81529C2-282E-4419-0E35-FE84D0F94FE0}"/>
              </a:ext>
            </a:extLst>
          </p:cNvPr>
          <p:cNvSpPr>
            <a:spLocks noGrp="1" noRot="1" noChangeAspect="1" noChangeArrowheads="1" noTextEdit="1"/>
          </p:cNvSpPr>
          <p:nvPr>
            <p:ph type="sldImg"/>
          </p:nvPr>
        </p:nvSpPr>
        <p:spPr>
          <a:ln/>
        </p:spPr>
      </p:sp>
      <p:sp>
        <p:nvSpPr>
          <p:cNvPr id="26627" name="Platshållare för anteckningar 2">
            <a:extLst>
              <a:ext uri="{FF2B5EF4-FFF2-40B4-BE49-F238E27FC236}">
                <a16:creationId xmlns:a16="http://schemas.microsoft.com/office/drawing/2014/main" id="{3A763263-99E2-2D0E-6DEF-DDC88CCC214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dirty="0"/>
              <a:t>Syfte </a:t>
            </a:r>
            <a:r>
              <a:rPr lang="sv-SE" altLang="sv-SE" dirty="0" err="1"/>
              <a:t>rehabplan</a:t>
            </a:r>
            <a:r>
              <a:rPr lang="sv-SE" altLang="sv-SE" dirty="0"/>
              <a:t>, relevant, rimliga mål och </a:t>
            </a:r>
            <a:r>
              <a:rPr lang="sv-SE" altLang="sv-SE" dirty="0" err="1"/>
              <a:t>förvätnningar</a:t>
            </a:r>
            <a:endParaRPr lang="sv-SE" altLang="sv-SE" dirty="0"/>
          </a:p>
          <a:p>
            <a:endParaRPr lang="sv-SE" altLang="sv-SE" dirty="0"/>
          </a:p>
          <a:p>
            <a:r>
              <a:rPr lang="sv-SE" altLang="sv-SE" dirty="0"/>
              <a:t>Om patienten har sjukskrivning. Läkaren kan använda FT/AT bedömning i sitt underlag för sjukintyg. </a:t>
            </a:r>
          </a:p>
          <a:p>
            <a:r>
              <a:rPr lang="sv-SE" altLang="sv-SE" dirty="0"/>
              <a:t>Punkt 5 i läkarintyget motsvarar funktionsnedsättning i vår </a:t>
            </a:r>
            <a:r>
              <a:rPr lang="sv-SE" altLang="sv-SE" dirty="0" err="1"/>
              <a:t>rehabplan</a:t>
            </a:r>
            <a:r>
              <a:rPr lang="sv-SE" altLang="sv-SE" dirty="0"/>
              <a:t>, ex smärta, nedsatt rörlighet</a:t>
            </a:r>
          </a:p>
          <a:p>
            <a:r>
              <a:rPr lang="sv-SE" altLang="sv-SE" dirty="0"/>
              <a:t>Punkt 6 motsvarar aktivitetsbegränsning, ökad smärta vid gång</a:t>
            </a:r>
          </a:p>
          <a:p>
            <a:endParaRPr lang="sv-SE" altLang="sv-SE" dirty="0"/>
          </a:p>
          <a:p>
            <a:r>
              <a:rPr lang="sv-SE" altLang="sv-SE" i="1" dirty="0">
                <a:solidFill>
                  <a:schemeClr val="tx1"/>
                </a:solidFill>
              </a:rPr>
              <a:t>Det motsvarar på läkarintygen punkt nummer 5: funktionsnedsättning och punkt nummer 6 på läkarintyget aktivitetsnedsättning</a:t>
            </a:r>
            <a:r>
              <a:rPr lang="sv-SE" altLang="sv-SE" dirty="0">
                <a:solidFill>
                  <a:schemeClr val="tx1"/>
                </a:solidFill>
              </a:rPr>
              <a:t>. </a:t>
            </a:r>
            <a:endParaRPr lang="sv-SE" altLang="sv-SE" dirty="0"/>
          </a:p>
        </p:txBody>
      </p:sp>
      <p:sp>
        <p:nvSpPr>
          <p:cNvPr id="26628" name="Platshållare för bildnummer 3">
            <a:extLst>
              <a:ext uri="{FF2B5EF4-FFF2-40B4-BE49-F238E27FC236}">
                <a16:creationId xmlns:a16="http://schemas.microsoft.com/office/drawing/2014/main" id="{98414FF9-6BA3-7134-B36E-AB4DEC2255E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fld id="{79D1DEB9-67F3-4517-9757-7E03C619BD55}" type="slidenum">
              <a:rPr lang="sv-SE" altLang="sv-SE" sz="1700" smtClean="0"/>
              <a:pPr/>
              <a:t>14</a:t>
            </a:fld>
            <a:endParaRPr lang="sv-SE" altLang="sv-SE" sz="17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Ex företagshälsovården</a:t>
            </a:r>
          </a:p>
        </p:txBody>
      </p:sp>
      <p:sp>
        <p:nvSpPr>
          <p:cNvPr id="4" name="Platshållare för bildnummer 3"/>
          <p:cNvSpPr>
            <a:spLocks noGrp="1"/>
          </p:cNvSpPr>
          <p:nvPr>
            <p:ph type="sldNum" sz="quarter" idx="5"/>
          </p:nvPr>
        </p:nvSpPr>
        <p:spPr/>
        <p:txBody>
          <a:bodyPr/>
          <a:lstStyle/>
          <a:p>
            <a:pPr>
              <a:defRPr/>
            </a:pPr>
            <a:fld id="{C9076811-E25E-4794-8976-F8EE96CF4103}" type="slidenum">
              <a:rPr lang="sv-SE" altLang="sv-SE" smtClean="0"/>
              <a:pPr>
                <a:defRPr/>
              </a:pPr>
              <a:t>15</a:t>
            </a:fld>
            <a:endParaRPr lang="sv-SE" altLang="sv-SE"/>
          </a:p>
        </p:txBody>
      </p:sp>
    </p:spTree>
    <p:extLst>
      <p:ext uri="{BB962C8B-B14F-4D97-AF65-F5344CB8AC3E}">
        <p14:creationId xmlns:p14="http://schemas.microsoft.com/office/powerpoint/2010/main" val="17079196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2" name="Picture 8" descr="Narhalsan_sRGB">
            <a:extLst>
              <a:ext uri="{FF2B5EF4-FFF2-40B4-BE49-F238E27FC236}">
                <a16:creationId xmlns:a16="http://schemas.microsoft.com/office/drawing/2014/main" id="{9EDDB0C1-7D10-02FA-D4CC-556DABAD226D}"/>
              </a:ext>
            </a:extLst>
          </p:cNvPr>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783263" y="3492500"/>
            <a:ext cx="5916612"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1" descr="Narhalsan_Dekorbalk_widescreen_CMYK_MKL">
            <a:extLst>
              <a:ext uri="{FF2B5EF4-FFF2-40B4-BE49-F238E27FC236}">
                <a16:creationId xmlns:a16="http://schemas.microsoft.com/office/drawing/2014/main" id="{4AE9812A-29EE-B939-0183-4B9FD81CF125}"/>
              </a:ext>
            </a:extLst>
          </p:cNvPr>
          <p:cNvPicPr>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584825"/>
            <a:ext cx="17368838" cy="604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1301751" y="4962526"/>
            <a:ext cx="14746287" cy="447675"/>
          </a:xfrm>
        </p:spPr>
        <p:txBody>
          <a:bodyPr tIns="0" bIns="0"/>
          <a:lstStyle>
            <a:lvl1pPr algn="ctr">
              <a:defRPr sz="3400"/>
            </a:lvl1pPr>
          </a:lstStyle>
          <a:p>
            <a:pPr lvl="0"/>
            <a:r>
              <a:rPr lang="sv-SE" altLang="sv-SE" noProof="0"/>
              <a:t>Click to edit Master title style</a:t>
            </a:r>
          </a:p>
        </p:txBody>
      </p:sp>
      <p:sp>
        <p:nvSpPr>
          <p:cNvPr id="3075" name="Rectangle 3"/>
          <p:cNvSpPr>
            <a:spLocks noGrp="1" noChangeArrowheads="1"/>
          </p:cNvSpPr>
          <p:nvPr>
            <p:ph type="subTitle" idx="1"/>
          </p:nvPr>
        </p:nvSpPr>
        <p:spPr>
          <a:xfrm>
            <a:off x="2601915" y="5457825"/>
            <a:ext cx="12145962" cy="474663"/>
          </a:xfrm>
        </p:spPr>
        <p:txBody>
          <a:bodyPr tIns="0" bIns="0"/>
          <a:lstStyle>
            <a:lvl1pPr marL="0" indent="0" algn="ctr">
              <a:buFontTx/>
              <a:buNone/>
              <a:defRPr sz="2700"/>
            </a:lvl1pPr>
          </a:lstStyle>
          <a:p>
            <a:pPr lvl="0"/>
            <a:r>
              <a:rPr lang="sv-SE" altLang="sv-SE" noProof="0"/>
              <a:t>Click to edit Master subtitle style</a:t>
            </a:r>
          </a:p>
        </p:txBody>
      </p:sp>
    </p:spTree>
    <p:extLst>
      <p:ext uri="{BB962C8B-B14F-4D97-AF65-F5344CB8AC3E}">
        <p14:creationId xmlns:p14="http://schemas.microsoft.com/office/powerpoint/2010/main" val="3030489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438032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12687301" y="1595438"/>
            <a:ext cx="3795713" cy="6735762"/>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1298575" y="1595438"/>
            <a:ext cx="11236326" cy="6735762"/>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216689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nehållssida med brödtext 1 spalt">
    <p:spTree>
      <p:nvGrpSpPr>
        <p:cNvPr id="1" name=""/>
        <p:cNvGrpSpPr/>
        <p:nvPr/>
      </p:nvGrpSpPr>
      <p:grpSpPr>
        <a:xfrm>
          <a:off x="0" y="0"/>
          <a:ext cx="0" cy="0"/>
          <a:chOff x="0" y="0"/>
          <a:chExt cx="0" cy="0"/>
        </a:xfrm>
      </p:grpSpPr>
      <p:cxnSp>
        <p:nvCxnSpPr>
          <p:cNvPr id="2" name="Rak koppling 11">
            <a:extLst>
              <a:ext uri="{FF2B5EF4-FFF2-40B4-BE49-F238E27FC236}">
                <a16:creationId xmlns:a16="http://schemas.microsoft.com/office/drawing/2014/main" id="{6D2C2AF3-0B4F-C2B0-71BF-0B84D30716E6}"/>
              </a:ext>
            </a:extLst>
          </p:cNvPr>
          <p:cNvCxnSpPr/>
          <p:nvPr userDrawn="1"/>
        </p:nvCxnSpPr>
        <p:spPr>
          <a:xfrm>
            <a:off x="665163" y="8909050"/>
            <a:ext cx="1592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Bildobjekt 6">
            <a:extLst>
              <a:ext uri="{FF2B5EF4-FFF2-40B4-BE49-F238E27FC236}">
                <a16:creationId xmlns:a16="http://schemas.microsoft.com/office/drawing/2014/main" id="{31EAFC49-873E-5E7C-04B5-EE5EDB0DB48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5163" y="9078913"/>
            <a:ext cx="223837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Bildobjekt 7">
            <a:extLst>
              <a:ext uri="{FF2B5EF4-FFF2-40B4-BE49-F238E27FC236}">
                <a16:creationId xmlns:a16="http://schemas.microsoft.com/office/drawing/2014/main" id="{190A78EC-C867-2122-8247-621365D0883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624050" y="9082088"/>
            <a:ext cx="19637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Platshållare för text 17"/>
          <p:cNvSpPr>
            <a:spLocks noGrp="1"/>
          </p:cNvSpPr>
          <p:nvPr>
            <p:ph type="body" sz="quarter" idx="13"/>
          </p:nvPr>
        </p:nvSpPr>
        <p:spPr>
          <a:xfrm>
            <a:off x="1173562" y="3193711"/>
            <a:ext cx="14354409" cy="4771583"/>
          </a:xfrm>
        </p:spPr>
        <p:txBody>
          <a:bodyPr lIns="0" tIns="0" rIns="0" bIns="0">
            <a:normAutofit/>
          </a:bodyPr>
          <a:lstStyle>
            <a:lvl1pPr marL="18004" indent="0">
              <a:lnSpc>
                <a:spcPts val="3969"/>
              </a:lnSpc>
              <a:spcBef>
                <a:spcPts val="0"/>
              </a:spcBef>
              <a:buClr>
                <a:schemeClr val="accent1"/>
              </a:buClr>
              <a:buFont typeface="Arial" panose="020B0604020202020204" pitchFamily="34" charset="0"/>
              <a:buNone/>
              <a:tabLst/>
              <a:defRPr sz="3402">
                <a:solidFill>
                  <a:schemeClr val="tx1"/>
                </a:solidFill>
                <a:latin typeface="+mj-lt"/>
                <a:cs typeface="Times New Roman" panose="02020603050405020304" pitchFamily="18" charset="0"/>
              </a:defRPr>
            </a:lvl1pPr>
            <a:lvl2pPr>
              <a:defRPr>
                <a:latin typeface="+mj-lt"/>
              </a:defRPr>
            </a:lvl2pPr>
            <a:lvl3pPr>
              <a:defRPr>
                <a:latin typeface="+mj-lt"/>
              </a:defRPr>
            </a:lvl3pPr>
            <a:lvl4pPr>
              <a:defRPr>
                <a:latin typeface="+mj-lt"/>
              </a:defRPr>
            </a:lvl4pPr>
            <a:lvl5pPr>
              <a:defRPr>
                <a:latin typeface="+mj-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Rubrik 4"/>
          <p:cNvSpPr>
            <a:spLocks noGrp="1"/>
          </p:cNvSpPr>
          <p:nvPr>
            <p:ph type="title"/>
          </p:nvPr>
        </p:nvSpPr>
        <p:spPr>
          <a:xfrm>
            <a:off x="1173561" y="1423717"/>
            <a:ext cx="14354409" cy="1064116"/>
          </a:xfrm>
        </p:spPr>
        <p:txBody>
          <a:bodyPr/>
          <a:lstStyle/>
          <a:p>
            <a:r>
              <a:rPr lang="sv-SE"/>
              <a:t>Klicka här för att ändra format</a:t>
            </a:r>
          </a:p>
        </p:txBody>
      </p:sp>
    </p:spTree>
    <p:extLst>
      <p:ext uri="{BB962C8B-B14F-4D97-AF65-F5344CB8AC3E}">
        <p14:creationId xmlns:p14="http://schemas.microsoft.com/office/powerpoint/2010/main" val="4117204898"/>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2168525" y="1590675"/>
            <a:ext cx="13012738" cy="338455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2168525" y="5106988"/>
            <a:ext cx="13012738" cy="2346325"/>
          </a:xfrm>
        </p:spPr>
        <p:txBody>
          <a:bodyPr/>
          <a:lstStyle>
            <a:lvl1pPr marL="0" indent="0" algn="ctr">
              <a:buNone/>
              <a:defRPr sz="2400"/>
            </a:lvl1pPr>
            <a:lvl2pPr marL="457159" indent="0" algn="ctr">
              <a:buNone/>
              <a:defRPr sz="2001"/>
            </a:lvl2pPr>
            <a:lvl3pPr marL="914318" indent="0" algn="ctr">
              <a:buNone/>
              <a:defRPr sz="1801"/>
            </a:lvl3pPr>
            <a:lvl4pPr marL="1371478" indent="0" algn="ctr">
              <a:buNone/>
              <a:defRPr sz="1599"/>
            </a:lvl4pPr>
            <a:lvl5pPr marL="1828639" indent="0" algn="ctr">
              <a:buNone/>
              <a:defRPr sz="1599"/>
            </a:lvl5pPr>
            <a:lvl6pPr marL="2285798" indent="0" algn="ctr">
              <a:buNone/>
              <a:defRPr sz="1599"/>
            </a:lvl6pPr>
            <a:lvl7pPr marL="2742957" indent="0" algn="ctr">
              <a:buNone/>
              <a:defRPr sz="1599"/>
            </a:lvl7pPr>
            <a:lvl8pPr marL="3200116" indent="0" algn="ctr">
              <a:buNone/>
              <a:defRPr sz="1599"/>
            </a:lvl8pPr>
            <a:lvl9pPr marL="3657275" indent="0" algn="ctr">
              <a:buNone/>
              <a:defRPr sz="1599"/>
            </a:lvl9pPr>
          </a:lstStyle>
          <a:p>
            <a:r>
              <a:rPr lang="sv-SE"/>
              <a:t>Klicka här för att ändra format på underrubrik i bakgrunden</a:t>
            </a:r>
          </a:p>
        </p:txBody>
      </p:sp>
      <p:sp>
        <p:nvSpPr>
          <p:cNvPr id="4" name="Rectangle 4">
            <a:extLst>
              <a:ext uri="{FF2B5EF4-FFF2-40B4-BE49-F238E27FC236}">
                <a16:creationId xmlns:a16="http://schemas.microsoft.com/office/drawing/2014/main" id="{07EFD9FB-6DCD-9C16-FB5E-3CE347E28898}"/>
              </a:ext>
            </a:extLst>
          </p:cNvPr>
          <p:cNvSpPr>
            <a:spLocks noGrp="1" noChangeArrowheads="1"/>
          </p:cNvSpPr>
          <p:nvPr>
            <p:ph type="dt" sz="half" idx="10"/>
          </p:nvPr>
        </p:nvSpPr>
        <p:spPr>
          <a:ln/>
        </p:spPr>
        <p:txBody>
          <a:bodyPr/>
          <a:lstStyle>
            <a:lvl1pPr>
              <a:defRPr/>
            </a:lvl1pPr>
          </a:lstStyle>
          <a:p>
            <a:pPr>
              <a:defRPr/>
            </a:pPr>
            <a:fld id="{37092762-9609-4C9F-94BC-16014EC3BB4D}" type="datetime1">
              <a:rPr lang="sv-SE" altLang="sv-SE"/>
              <a:pPr>
                <a:defRPr/>
              </a:pPr>
              <a:t>2024-01-29</a:t>
            </a:fld>
            <a:endParaRPr lang="sv-SE" altLang="sv-SE"/>
          </a:p>
        </p:txBody>
      </p:sp>
      <p:sp>
        <p:nvSpPr>
          <p:cNvPr id="5" name="Rectangle 5">
            <a:extLst>
              <a:ext uri="{FF2B5EF4-FFF2-40B4-BE49-F238E27FC236}">
                <a16:creationId xmlns:a16="http://schemas.microsoft.com/office/drawing/2014/main" id="{317BE81A-E027-3CF2-419F-43A1969E48A0}"/>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6" name="Rectangle 6">
            <a:extLst>
              <a:ext uri="{FF2B5EF4-FFF2-40B4-BE49-F238E27FC236}">
                <a16:creationId xmlns:a16="http://schemas.microsoft.com/office/drawing/2014/main" id="{2230816F-7DFB-FE5D-497D-0DDE9BCF0CB8}"/>
              </a:ext>
            </a:extLst>
          </p:cNvPr>
          <p:cNvSpPr>
            <a:spLocks noGrp="1" noChangeArrowheads="1"/>
          </p:cNvSpPr>
          <p:nvPr>
            <p:ph type="sldNum" sz="quarter" idx="12"/>
          </p:nvPr>
        </p:nvSpPr>
        <p:spPr>
          <a:ln/>
        </p:spPr>
        <p:txBody>
          <a:bodyPr/>
          <a:lstStyle>
            <a:lvl1pPr>
              <a:defRPr/>
            </a:lvl1pPr>
          </a:lstStyle>
          <a:p>
            <a:pPr>
              <a:defRPr/>
            </a:pPr>
            <a:fld id="{616FD515-7073-4B7A-B0F7-A10F87325B49}" type="slidenum">
              <a:rPr lang="sv-SE" altLang="sv-SE"/>
              <a:pPr>
                <a:defRPr/>
              </a:pPr>
              <a:t>‹#›</a:t>
            </a:fld>
            <a:endParaRPr lang="sv-SE" altLang="sv-SE"/>
          </a:p>
        </p:txBody>
      </p:sp>
    </p:spTree>
    <p:extLst>
      <p:ext uri="{BB962C8B-B14F-4D97-AF65-F5344CB8AC3E}">
        <p14:creationId xmlns:p14="http://schemas.microsoft.com/office/powerpoint/2010/main" val="680027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4">
            <a:extLst>
              <a:ext uri="{FF2B5EF4-FFF2-40B4-BE49-F238E27FC236}">
                <a16:creationId xmlns:a16="http://schemas.microsoft.com/office/drawing/2014/main" id="{39247A62-7414-ECED-03A7-9C84C643E58C}"/>
              </a:ext>
            </a:extLst>
          </p:cNvPr>
          <p:cNvSpPr>
            <a:spLocks noGrp="1" noChangeArrowheads="1"/>
          </p:cNvSpPr>
          <p:nvPr>
            <p:ph type="dt" sz="half" idx="10"/>
          </p:nvPr>
        </p:nvSpPr>
        <p:spPr>
          <a:ln/>
        </p:spPr>
        <p:txBody>
          <a:bodyPr/>
          <a:lstStyle>
            <a:lvl1pPr>
              <a:defRPr/>
            </a:lvl1pPr>
          </a:lstStyle>
          <a:p>
            <a:pPr>
              <a:defRPr/>
            </a:pPr>
            <a:fld id="{C325EB52-8DD3-4160-A25B-83BCB8BC143A}" type="datetime1">
              <a:rPr lang="sv-SE" altLang="sv-SE"/>
              <a:pPr>
                <a:defRPr/>
              </a:pPr>
              <a:t>2024-01-29</a:t>
            </a:fld>
            <a:endParaRPr lang="sv-SE" altLang="sv-SE"/>
          </a:p>
        </p:txBody>
      </p:sp>
      <p:sp>
        <p:nvSpPr>
          <p:cNvPr id="5" name="Rectangle 5">
            <a:extLst>
              <a:ext uri="{FF2B5EF4-FFF2-40B4-BE49-F238E27FC236}">
                <a16:creationId xmlns:a16="http://schemas.microsoft.com/office/drawing/2014/main" id="{66A6474D-469B-3EF3-6971-19678CCA980B}"/>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6" name="Rectangle 6">
            <a:extLst>
              <a:ext uri="{FF2B5EF4-FFF2-40B4-BE49-F238E27FC236}">
                <a16:creationId xmlns:a16="http://schemas.microsoft.com/office/drawing/2014/main" id="{5EF016DA-36F1-EABA-2AC0-AD51945BCF0A}"/>
              </a:ext>
            </a:extLst>
          </p:cNvPr>
          <p:cNvSpPr>
            <a:spLocks noGrp="1" noChangeArrowheads="1"/>
          </p:cNvSpPr>
          <p:nvPr>
            <p:ph type="sldNum" sz="quarter" idx="12"/>
          </p:nvPr>
        </p:nvSpPr>
        <p:spPr>
          <a:ln/>
        </p:spPr>
        <p:txBody>
          <a:bodyPr/>
          <a:lstStyle>
            <a:lvl1pPr>
              <a:defRPr/>
            </a:lvl1pPr>
          </a:lstStyle>
          <a:p>
            <a:pPr>
              <a:defRPr/>
            </a:pPr>
            <a:fld id="{E9A29720-0433-4700-B171-4C134709254D}" type="slidenum">
              <a:rPr lang="sv-SE" altLang="sv-SE"/>
              <a:pPr>
                <a:defRPr/>
              </a:pPr>
              <a:t>‹#›</a:t>
            </a:fld>
            <a:endParaRPr lang="sv-SE" altLang="sv-SE"/>
          </a:p>
        </p:txBody>
      </p:sp>
    </p:spTree>
    <p:extLst>
      <p:ext uri="{BB962C8B-B14F-4D97-AF65-F5344CB8AC3E}">
        <p14:creationId xmlns:p14="http://schemas.microsoft.com/office/powerpoint/2010/main" val="665561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184276" y="2424113"/>
            <a:ext cx="14963775" cy="4043362"/>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1184276" y="6505575"/>
            <a:ext cx="14963775" cy="2127250"/>
          </a:xfrm>
        </p:spPr>
        <p:txBody>
          <a:bodyPr/>
          <a:lstStyle>
            <a:lvl1pPr marL="0" indent="0">
              <a:buNone/>
              <a:defRPr sz="2400"/>
            </a:lvl1pPr>
            <a:lvl2pPr marL="457159" indent="0">
              <a:buNone/>
              <a:defRPr sz="2001"/>
            </a:lvl2pPr>
            <a:lvl3pPr marL="914318" indent="0">
              <a:buNone/>
              <a:defRPr sz="1801"/>
            </a:lvl3pPr>
            <a:lvl4pPr marL="1371478" indent="0">
              <a:buNone/>
              <a:defRPr sz="1599"/>
            </a:lvl4pPr>
            <a:lvl5pPr marL="1828639" indent="0">
              <a:buNone/>
              <a:defRPr sz="1599"/>
            </a:lvl5pPr>
            <a:lvl6pPr marL="2285798" indent="0">
              <a:buNone/>
              <a:defRPr sz="1599"/>
            </a:lvl6pPr>
            <a:lvl7pPr marL="2742957" indent="0">
              <a:buNone/>
              <a:defRPr sz="1599"/>
            </a:lvl7pPr>
            <a:lvl8pPr marL="3200116" indent="0">
              <a:buNone/>
              <a:defRPr sz="1599"/>
            </a:lvl8pPr>
            <a:lvl9pPr marL="3657275" indent="0">
              <a:buNone/>
              <a:defRPr sz="1599"/>
            </a:lvl9pPr>
          </a:lstStyle>
          <a:p>
            <a:pPr lvl="0"/>
            <a:r>
              <a:rPr lang="sv-SE"/>
              <a:t>Klicka här för att ändra format på bakgrundstexten</a:t>
            </a:r>
          </a:p>
        </p:txBody>
      </p:sp>
      <p:sp>
        <p:nvSpPr>
          <p:cNvPr id="4" name="Rectangle 4">
            <a:extLst>
              <a:ext uri="{FF2B5EF4-FFF2-40B4-BE49-F238E27FC236}">
                <a16:creationId xmlns:a16="http://schemas.microsoft.com/office/drawing/2014/main" id="{AC1ABD39-3F50-09F2-04D1-419B02969987}"/>
              </a:ext>
            </a:extLst>
          </p:cNvPr>
          <p:cNvSpPr>
            <a:spLocks noGrp="1" noChangeArrowheads="1"/>
          </p:cNvSpPr>
          <p:nvPr>
            <p:ph type="dt" sz="half" idx="10"/>
          </p:nvPr>
        </p:nvSpPr>
        <p:spPr>
          <a:ln/>
        </p:spPr>
        <p:txBody>
          <a:bodyPr/>
          <a:lstStyle>
            <a:lvl1pPr>
              <a:defRPr/>
            </a:lvl1pPr>
          </a:lstStyle>
          <a:p>
            <a:pPr>
              <a:defRPr/>
            </a:pPr>
            <a:fld id="{D50272A8-10F8-498C-86D7-65DBD4B334AA}" type="datetime1">
              <a:rPr lang="sv-SE" altLang="sv-SE"/>
              <a:pPr>
                <a:defRPr/>
              </a:pPr>
              <a:t>2024-01-29</a:t>
            </a:fld>
            <a:endParaRPr lang="sv-SE" altLang="sv-SE"/>
          </a:p>
        </p:txBody>
      </p:sp>
      <p:sp>
        <p:nvSpPr>
          <p:cNvPr id="5" name="Rectangle 5">
            <a:extLst>
              <a:ext uri="{FF2B5EF4-FFF2-40B4-BE49-F238E27FC236}">
                <a16:creationId xmlns:a16="http://schemas.microsoft.com/office/drawing/2014/main" id="{BBED689A-A7C1-2264-930D-E3F5C206BE11}"/>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6" name="Rectangle 6">
            <a:extLst>
              <a:ext uri="{FF2B5EF4-FFF2-40B4-BE49-F238E27FC236}">
                <a16:creationId xmlns:a16="http://schemas.microsoft.com/office/drawing/2014/main" id="{59C42539-A9EA-21F3-A540-FEEF4A745422}"/>
              </a:ext>
            </a:extLst>
          </p:cNvPr>
          <p:cNvSpPr>
            <a:spLocks noGrp="1" noChangeArrowheads="1"/>
          </p:cNvSpPr>
          <p:nvPr>
            <p:ph type="sldNum" sz="quarter" idx="12"/>
          </p:nvPr>
        </p:nvSpPr>
        <p:spPr>
          <a:ln/>
        </p:spPr>
        <p:txBody>
          <a:bodyPr/>
          <a:lstStyle>
            <a:lvl1pPr>
              <a:defRPr/>
            </a:lvl1pPr>
          </a:lstStyle>
          <a:p>
            <a:pPr>
              <a:defRPr/>
            </a:pPr>
            <a:fld id="{8AA2CC17-F220-4E6E-9D73-4FE95108232D}" type="slidenum">
              <a:rPr lang="sv-SE" altLang="sv-SE"/>
              <a:pPr>
                <a:defRPr/>
              </a:pPr>
              <a:t>‹#›</a:t>
            </a:fld>
            <a:endParaRPr lang="sv-SE" altLang="sv-SE"/>
          </a:p>
        </p:txBody>
      </p:sp>
    </p:spTree>
    <p:extLst>
      <p:ext uri="{BB962C8B-B14F-4D97-AF65-F5344CB8AC3E}">
        <p14:creationId xmlns:p14="http://schemas.microsoft.com/office/powerpoint/2010/main" val="4018200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66774" y="2268539"/>
            <a:ext cx="7731126" cy="64150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8750299" y="2268539"/>
            <a:ext cx="7732714" cy="64150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Rectangle 4">
            <a:extLst>
              <a:ext uri="{FF2B5EF4-FFF2-40B4-BE49-F238E27FC236}">
                <a16:creationId xmlns:a16="http://schemas.microsoft.com/office/drawing/2014/main" id="{25DCE894-3730-C3D4-3A32-80496FDEB3F4}"/>
              </a:ext>
            </a:extLst>
          </p:cNvPr>
          <p:cNvSpPr>
            <a:spLocks noGrp="1" noChangeArrowheads="1"/>
          </p:cNvSpPr>
          <p:nvPr>
            <p:ph type="dt" sz="half" idx="10"/>
          </p:nvPr>
        </p:nvSpPr>
        <p:spPr>
          <a:ln/>
        </p:spPr>
        <p:txBody>
          <a:bodyPr/>
          <a:lstStyle>
            <a:lvl1pPr>
              <a:defRPr/>
            </a:lvl1pPr>
          </a:lstStyle>
          <a:p>
            <a:pPr>
              <a:defRPr/>
            </a:pPr>
            <a:fld id="{EF45A9EF-D5D6-4AFE-9348-4C180A6F3022}" type="datetime1">
              <a:rPr lang="sv-SE" altLang="sv-SE"/>
              <a:pPr>
                <a:defRPr/>
              </a:pPr>
              <a:t>2024-01-29</a:t>
            </a:fld>
            <a:endParaRPr lang="sv-SE" altLang="sv-SE"/>
          </a:p>
        </p:txBody>
      </p:sp>
      <p:sp>
        <p:nvSpPr>
          <p:cNvPr id="6" name="Rectangle 5">
            <a:extLst>
              <a:ext uri="{FF2B5EF4-FFF2-40B4-BE49-F238E27FC236}">
                <a16:creationId xmlns:a16="http://schemas.microsoft.com/office/drawing/2014/main" id="{3728514C-84D0-B054-3109-3A4A8FF1A5B0}"/>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7" name="Rectangle 6">
            <a:extLst>
              <a:ext uri="{FF2B5EF4-FFF2-40B4-BE49-F238E27FC236}">
                <a16:creationId xmlns:a16="http://schemas.microsoft.com/office/drawing/2014/main" id="{9D6C6DCF-EFA3-9398-0F8C-B7ED23ECFCBA}"/>
              </a:ext>
            </a:extLst>
          </p:cNvPr>
          <p:cNvSpPr>
            <a:spLocks noGrp="1" noChangeArrowheads="1"/>
          </p:cNvSpPr>
          <p:nvPr>
            <p:ph type="sldNum" sz="quarter" idx="12"/>
          </p:nvPr>
        </p:nvSpPr>
        <p:spPr>
          <a:ln/>
        </p:spPr>
        <p:txBody>
          <a:bodyPr/>
          <a:lstStyle>
            <a:lvl1pPr>
              <a:defRPr/>
            </a:lvl1pPr>
          </a:lstStyle>
          <a:p>
            <a:pPr>
              <a:defRPr/>
            </a:pPr>
            <a:fld id="{8C819652-06E2-457A-8B69-A969A4431E86}" type="slidenum">
              <a:rPr lang="sv-SE" altLang="sv-SE"/>
              <a:pPr>
                <a:defRPr/>
              </a:pPr>
              <a:t>‹#›</a:t>
            </a:fld>
            <a:endParaRPr lang="sv-SE" altLang="sv-SE"/>
          </a:p>
        </p:txBody>
      </p:sp>
    </p:spTree>
    <p:extLst>
      <p:ext uri="{BB962C8B-B14F-4D97-AF65-F5344CB8AC3E}">
        <p14:creationId xmlns:p14="http://schemas.microsoft.com/office/powerpoint/2010/main" val="4098742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195389" y="517525"/>
            <a:ext cx="14963775" cy="1879600"/>
          </a:xfrm>
        </p:spPr>
        <p:txBody>
          <a:bodyPr/>
          <a:lstStyle/>
          <a:p>
            <a:r>
              <a:rPr lang="sv-SE"/>
              <a:t>Klicka här för att ändra format</a:t>
            </a:r>
          </a:p>
        </p:txBody>
      </p:sp>
      <p:sp>
        <p:nvSpPr>
          <p:cNvPr id="3" name="Platshållare för text 2"/>
          <p:cNvSpPr>
            <a:spLocks noGrp="1"/>
          </p:cNvSpPr>
          <p:nvPr>
            <p:ph type="body" idx="1"/>
          </p:nvPr>
        </p:nvSpPr>
        <p:spPr>
          <a:xfrm>
            <a:off x="1195387" y="2382838"/>
            <a:ext cx="7339013" cy="1168400"/>
          </a:xfrm>
        </p:spPr>
        <p:txBody>
          <a:bodyPr anchor="b"/>
          <a:lstStyle>
            <a:lvl1pPr marL="0" indent="0">
              <a:buNone/>
              <a:defRPr sz="2400" b="1"/>
            </a:lvl1pPr>
            <a:lvl2pPr marL="457159" indent="0">
              <a:buNone/>
              <a:defRPr sz="2001" b="1"/>
            </a:lvl2pPr>
            <a:lvl3pPr marL="914318" indent="0">
              <a:buNone/>
              <a:defRPr sz="1801" b="1"/>
            </a:lvl3pPr>
            <a:lvl4pPr marL="1371478" indent="0">
              <a:buNone/>
              <a:defRPr sz="1599" b="1"/>
            </a:lvl4pPr>
            <a:lvl5pPr marL="1828639" indent="0">
              <a:buNone/>
              <a:defRPr sz="1599" b="1"/>
            </a:lvl5pPr>
            <a:lvl6pPr marL="2285798" indent="0">
              <a:buNone/>
              <a:defRPr sz="1599" b="1"/>
            </a:lvl6pPr>
            <a:lvl7pPr marL="2742957" indent="0">
              <a:buNone/>
              <a:defRPr sz="1599" b="1"/>
            </a:lvl7pPr>
            <a:lvl8pPr marL="3200116" indent="0">
              <a:buNone/>
              <a:defRPr sz="1599" b="1"/>
            </a:lvl8pPr>
            <a:lvl9pPr marL="3657275" indent="0">
              <a:buNone/>
              <a:defRPr sz="1599" b="1"/>
            </a:lvl9pPr>
          </a:lstStyle>
          <a:p>
            <a:pPr lvl="0"/>
            <a:r>
              <a:rPr lang="sv-SE"/>
              <a:t>Klicka här för att ändra format på bakgrundstexten</a:t>
            </a:r>
          </a:p>
        </p:txBody>
      </p:sp>
      <p:sp>
        <p:nvSpPr>
          <p:cNvPr id="4" name="Platshållare för innehåll 3"/>
          <p:cNvSpPr>
            <a:spLocks noGrp="1"/>
          </p:cNvSpPr>
          <p:nvPr>
            <p:ph sz="half" idx="2"/>
          </p:nvPr>
        </p:nvSpPr>
        <p:spPr>
          <a:xfrm>
            <a:off x="1195387" y="3551238"/>
            <a:ext cx="7339013" cy="5222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8783641" y="2382838"/>
            <a:ext cx="7375524" cy="1168400"/>
          </a:xfrm>
        </p:spPr>
        <p:txBody>
          <a:bodyPr anchor="b"/>
          <a:lstStyle>
            <a:lvl1pPr marL="0" indent="0">
              <a:buNone/>
              <a:defRPr sz="2400" b="1"/>
            </a:lvl1pPr>
            <a:lvl2pPr marL="457159" indent="0">
              <a:buNone/>
              <a:defRPr sz="2001" b="1"/>
            </a:lvl2pPr>
            <a:lvl3pPr marL="914318" indent="0">
              <a:buNone/>
              <a:defRPr sz="1801" b="1"/>
            </a:lvl3pPr>
            <a:lvl4pPr marL="1371478" indent="0">
              <a:buNone/>
              <a:defRPr sz="1599" b="1"/>
            </a:lvl4pPr>
            <a:lvl5pPr marL="1828639" indent="0">
              <a:buNone/>
              <a:defRPr sz="1599" b="1"/>
            </a:lvl5pPr>
            <a:lvl6pPr marL="2285798" indent="0">
              <a:buNone/>
              <a:defRPr sz="1599" b="1"/>
            </a:lvl6pPr>
            <a:lvl7pPr marL="2742957" indent="0">
              <a:buNone/>
              <a:defRPr sz="1599" b="1"/>
            </a:lvl7pPr>
            <a:lvl8pPr marL="3200116" indent="0">
              <a:buNone/>
              <a:defRPr sz="1599" b="1"/>
            </a:lvl8pPr>
            <a:lvl9pPr marL="3657275" indent="0">
              <a:buNone/>
              <a:defRPr sz="1599" b="1"/>
            </a:lvl9pPr>
          </a:lstStyle>
          <a:p>
            <a:pPr lvl="0"/>
            <a:r>
              <a:rPr lang="sv-SE"/>
              <a:t>Klicka här för att ändra format på bakgrundstexten</a:t>
            </a:r>
          </a:p>
        </p:txBody>
      </p:sp>
      <p:sp>
        <p:nvSpPr>
          <p:cNvPr id="6" name="Platshållare för innehåll 5"/>
          <p:cNvSpPr>
            <a:spLocks noGrp="1"/>
          </p:cNvSpPr>
          <p:nvPr>
            <p:ph sz="quarter" idx="4"/>
          </p:nvPr>
        </p:nvSpPr>
        <p:spPr>
          <a:xfrm>
            <a:off x="8783641" y="3551238"/>
            <a:ext cx="7375524" cy="5222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Rectangle 4">
            <a:extLst>
              <a:ext uri="{FF2B5EF4-FFF2-40B4-BE49-F238E27FC236}">
                <a16:creationId xmlns:a16="http://schemas.microsoft.com/office/drawing/2014/main" id="{25E2BAE8-D08A-E16E-6778-CC62ACB99092}"/>
              </a:ext>
            </a:extLst>
          </p:cNvPr>
          <p:cNvSpPr>
            <a:spLocks noGrp="1" noChangeArrowheads="1"/>
          </p:cNvSpPr>
          <p:nvPr>
            <p:ph type="dt" sz="half" idx="10"/>
          </p:nvPr>
        </p:nvSpPr>
        <p:spPr>
          <a:ln/>
        </p:spPr>
        <p:txBody>
          <a:bodyPr/>
          <a:lstStyle>
            <a:lvl1pPr>
              <a:defRPr/>
            </a:lvl1pPr>
          </a:lstStyle>
          <a:p>
            <a:pPr>
              <a:defRPr/>
            </a:pPr>
            <a:fld id="{57E793EA-6B4F-4F60-8A39-1E98F26CF3E3}" type="datetime1">
              <a:rPr lang="sv-SE" altLang="sv-SE"/>
              <a:pPr>
                <a:defRPr/>
              </a:pPr>
              <a:t>2024-01-29</a:t>
            </a:fld>
            <a:endParaRPr lang="sv-SE" altLang="sv-SE"/>
          </a:p>
        </p:txBody>
      </p:sp>
      <p:sp>
        <p:nvSpPr>
          <p:cNvPr id="8" name="Rectangle 5">
            <a:extLst>
              <a:ext uri="{FF2B5EF4-FFF2-40B4-BE49-F238E27FC236}">
                <a16:creationId xmlns:a16="http://schemas.microsoft.com/office/drawing/2014/main" id="{C3FBD4EC-0DE3-456D-B825-81CA017FE184}"/>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9" name="Rectangle 6">
            <a:extLst>
              <a:ext uri="{FF2B5EF4-FFF2-40B4-BE49-F238E27FC236}">
                <a16:creationId xmlns:a16="http://schemas.microsoft.com/office/drawing/2014/main" id="{88AA559A-7350-357A-AE6E-E31B6A785033}"/>
              </a:ext>
            </a:extLst>
          </p:cNvPr>
          <p:cNvSpPr>
            <a:spLocks noGrp="1" noChangeArrowheads="1"/>
          </p:cNvSpPr>
          <p:nvPr>
            <p:ph type="sldNum" sz="quarter" idx="12"/>
          </p:nvPr>
        </p:nvSpPr>
        <p:spPr>
          <a:ln/>
        </p:spPr>
        <p:txBody>
          <a:bodyPr/>
          <a:lstStyle>
            <a:lvl1pPr>
              <a:defRPr/>
            </a:lvl1pPr>
          </a:lstStyle>
          <a:p>
            <a:pPr>
              <a:defRPr/>
            </a:pPr>
            <a:fld id="{5A908500-0367-4E61-992E-18234C998F7F}" type="slidenum">
              <a:rPr lang="sv-SE" altLang="sv-SE"/>
              <a:pPr>
                <a:defRPr/>
              </a:pPr>
              <a:t>‹#›</a:t>
            </a:fld>
            <a:endParaRPr lang="sv-SE" altLang="sv-SE"/>
          </a:p>
        </p:txBody>
      </p:sp>
    </p:spTree>
    <p:extLst>
      <p:ext uri="{BB962C8B-B14F-4D97-AF65-F5344CB8AC3E}">
        <p14:creationId xmlns:p14="http://schemas.microsoft.com/office/powerpoint/2010/main" val="30037985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Rectangle 4">
            <a:extLst>
              <a:ext uri="{FF2B5EF4-FFF2-40B4-BE49-F238E27FC236}">
                <a16:creationId xmlns:a16="http://schemas.microsoft.com/office/drawing/2014/main" id="{B2D4AE11-120A-96F0-B0FA-7CE8358DAC0C}"/>
              </a:ext>
            </a:extLst>
          </p:cNvPr>
          <p:cNvSpPr>
            <a:spLocks noGrp="1" noChangeArrowheads="1"/>
          </p:cNvSpPr>
          <p:nvPr>
            <p:ph type="dt" sz="half" idx="10"/>
          </p:nvPr>
        </p:nvSpPr>
        <p:spPr>
          <a:ln/>
        </p:spPr>
        <p:txBody>
          <a:bodyPr/>
          <a:lstStyle>
            <a:lvl1pPr>
              <a:defRPr/>
            </a:lvl1pPr>
          </a:lstStyle>
          <a:p>
            <a:pPr>
              <a:defRPr/>
            </a:pPr>
            <a:fld id="{D46C1A15-03D4-450B-876D-FC2B64D1ABFF}" type="datetime1">
              <a:rPr lang="sv-SE" altLang="sv-SE"/>
              <a:pPr>
                <a:defRPr/>
              </a:pPr>
              <a:t>2024-01-29</a:t>
            </a:fld>
            <a:endParaRPr lang="sv-SE" altLang="sv-SE"/>
          </a:p>
        </p:txBody>
      </p:sp>
      <p:sp>
        <p:nvSpPr>
          <p:cNvPr id="4" name="Rectangle 5">
            <a:extLst>
              <a:ext uri="{FF2B5EF4-FFF2-40B4-BE49-F238E27FC236}">
                <a16:creationId xmlns:a16="http://schemas.microsoft.com/office/drawing/2014/main" id="{6216186A-0AD8-6697-3181-11A0A9D70749}"/>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5" name="Rectangle 6">
            <a:extLst>
              <a:ext uri="{FF2B5EF4-FFF2-40B4-BE49-F238E27FC236}">
                <a16:creationId xmlns:a16="http://schemas.microsoft.com/office/drawing/2014/main" id="{CDF0E903-F8B9-56C1-77E9-62B83D32EC12}"/>
              </a:ext>
            </a:extLst>
          </p:cNvPr>
          <p:cNvSpPr>
            <a:spLocks noGrp="1" noChangeArrowheads="1"/>
          </p:cNvSpPr>
          <p:nvPr>
            <p:ph type="sldNum" sz="quarter" idx="12"/>
          </p:nvPr>
        </p:nvSpPr>
        <p:spPr>
          <a:ln/>
        </p:spPr>
        <p:txBody>
          <a:bodyPr/>
          <a:lstStyle>
            <a:lvl1pPr>
              <a:defRPr/>
            </a:lvl1pPr>
          </a:lstStyle>
          <a:p>
            <a:pPr>
              <a:defRPr/>
            </a:pPr>
            <a:fld id="{EEEC20A5-D93C-42BB-B679-707C20AD78DC}" type="slidenum">
              <a:rPr lang="sv-SE" altLang="sv-SE"/>
              <a:pPr>
                <a:defRPr/>
              </a:pPr>
              <a:t>‹#›</a:t>
            </a:fld>
            <a:endParaRPr lang="sv-SE" altLang="sv-SE"/>
          </a:p>
        </p:txBody>
      </p:sp>
    </p:spTree>
    <p:extLst>
      <p:ext uri="{BB962C8B-B14F-4D97-AF65-F5344CB8AC3E}">
        <p14:creationId xmlns:p14="http://schemas.microsoft.com/office/powerpoint/2010/main" val="825183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0DE595E-9DFA-EE40-25B3-51639760092F}"/>
              </a:ext>
            </a:extLst>
          </p:cNvPr>
          <p:cNvSpPr>
            <a:spLocks noGrp="1" noChangeArrowheads="1"/>
          </p:cNvSpPr>
          <p:nvPr>
            <p:ph type="dt" sz="half" idx="10"/>
          </p:nvPr>
        </p:nvSpPr>
        <p:spPr>
          <a:ln/>
        </p:spPr>
        <p:txBody>
          <a:bodyPr/>
          <a:lstStyle>
            <a:lvl1pPr>
              <a:defRPr/>
            </a:lvl1pPr>
          </a:lstStyle>
          <a:p>
            <a:pPr>
              <a:defRPr/>
            </a:pPr>
            <a:fld id="{C6866523-2E29-4E45-B2EE-46CC7172F518}" type="datetime1">
              <a:rPr lang="sv-SE" altLang="sv-SE"/>
              <a:pPr>
                <a:defRPr/>
              </a:pPr>
              <a:t>2024-01-29</a:t>
            </a:fld>
            <a:endParaRPr lang="sv-SE" altLang="sv-SE"/>
          </a:p>
        </p:txBody>
      </p:sp>
      <p:sp>
        <p:nvSpPr>
          <p:cNvPr id="3" name="Rectangle 5">
            <a:extLst>
              <a:ext uri="{FF2B5EF4-FFF2-40B4-BE49-F238E27FC236}">
                <a16:creationId xmlns:a16="http://schemas.microsoft.com/office/drawing/2014/main" id="{5757E59B-F716-8FAF-FC47-04BEB916072A}"/>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4" name="Rectangle 6">
            <a:extLst>
              <a:ext uri="{FF2B5EF4-FFF2-40B4-BE49-F238E27FC236}">
                <a16:creationId xmlns:a16="http://schemas.microsoft.com/office/drawing/2014/main" id="{D148B8F1-F08A-B36D-7871-80CA4BC1CEBB}"/>
              </a:ext>
            </a:extLst>
          </p:cNvPr>
          <p:cNvSpPr>
            <a:spLocks noGrp="1" noChangeArrowheads="1"/>
          </p:cNvSpPr>
          <p:nvPr>
            <p:ph type="sldNum" sz="quarter" idx="12"/>
          </p:nvPr>
        </p:nvSpPr>
        <p:spPr>
          <a:ln/>
        </p:spPr>
        <p:txBody>
          <a:bodyPr/>
          <a:lstStyle>
            <a:lvl1pPr>
              <a:defRPr/>
            </a:lvl1pPr>
          </a:lstStyle>
          <a:p>
            <a:pPr>
              <a:defRPr/>
            </a:pPr>
            <a:fld id="{BEC7C45B-F304-427B-9B4E-3D2E4FF6F98F}" type="slidenum">
              <a:rPr lang="sv-SE" altLang="sv-SE"/>
              <a:pPr>
                <a:defRPr/>
              </a:pPr>
              <a:t>‹#›</a:t>
            </a:fld>
            <a:endParaRPr lang="sv-SE" altLang="sv-SE"/>
          </a:p>
        </p:txBody>
      </p:sp>
    </p:spTree>
    <p:extLst>
      <p:ext uri="{BB962C8B-B14F-4D97-AF65-F5344CB8AC3E}">
        <p14:creationId xmlns:p14="http://schemas.microsoft.com/office/powerpoint/2010/main" val="619233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1699369" y="1595439"/>
            <a:ext cx="13384238" cy="917575"/>
          </a:xfrm>
        </p:spPr>
        <p:txBody>
          <a:bodyPr/>
          <a:lstStyle/>
          <a:p>
            <a:r>
              <a:rPr lang="sv-SE"/>
              <a:t>Klicka här för att ändra format</a:t>
            </a:r>
          </a:p>
        </p:txBody>
      </p:sp>
      <p:sp>
        <p:nvSpPr>
          <p:cNvPr id="3" name="Platshållare för innehåll 2"/>
          <p:cNvSpPr>
            <a:spLocks noGrp="1"/>
          </p:cNvSpPr>
          <p:nvPr>
            <p:ph idx="1"/>
          </p:nvPr>
        </p:nvSpPr>
        <p:spPr>
          <a:xfrm>
            <a:off x="1699369" y="2716214"/>
            <a:ext cx="13384238" cy="56149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5635838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95389" y="647700"/>
            <a:ext cx="5595937" cy="2268538"/>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7375525" y="1400175"/>
            <a:ext cx="8783638" cy="6908800"/>
          </a:xfrm>
        </p:spPr>
        <p:txBody>
          <a:bodyPr/>
          <a:lstStyle>
            <a:lvl1pPr>
              <a:defRPr sz="3200"/>
            </a:lvl1pPr>
            <a:lvl2pPr>
              <a:defRPr sz="2800"/>
            </a:lvl2pPr>
            <a:lvl3pPr>
              <a:defRPr sz="2400"/>
            </a:lvl3pPr>
            <a:lvl4pPr>
              <a:defRPr sz="2001"/>
            </a:lvl4pPr>
            <a:lvl5pPr>
              <a:defRPr sz="2001"/>
            </a:lvl5pPr>
            <a:lvl6pPr>
              <a:defRPr sz="2001"/>
            </a:lvl6pPr>
            <a:lvl7pPr>
              <a:defRPr sz="2001"/>
            </a:lvl7pPr>
            <a:lvl8pPr>
              <a:defRPr sz="2001"/>
            </a:lvl8pPr>
            <a:lvl9pPr>
              <a:defRPr sz="2001"/>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1195389" y="2916238"/>
            <a:ext cx="5595937" cy="5403850"/>
          </a:xfrm>
        </p:spPr>
        <p:txBody>
          <a:bodyPr/>
          <a:lstStyle>
            <a:lvl1pPr marL="0" indent="0">
              <a:buNone/>
              <a:defRPr sz="1599"/>
            </a:lvl1pPr>
            <a:lvl2pPr marL="457159" indent="0">
              <a:buNone/>
              <a:defRPr sz="1399"/>
            </a:lvl2pPr>
            <a:lvl3pPr marL="914318" indent="0">
              <a:buNone/>
              <a:defRPr sz="1199"/>
            </a:lvl3pPr>
            <a:lvl4pPr marL="1371478" indent="0">
              <a:buNone/>
              <a:defRPr sz="999"/>
            </a:lvl4pPr>
            <a:lvl5pPr marL="1828639" indent="0">
              <a:buNone/>
              <a:defRPr sz="999"/>
            </a:lvl5pPr>
            <a:lvl6pPr marL="2285798" indent="0">
              <a:buNone/>
              <a:defRPr sz="999"/>
            </a:lvl6pPr>
            <a:lvl7pPr marL="2742957" indent="0">
              <a:buNone/>
              <a:defRPr sz="999"/>
            </a:lvl7pPr>
            <a:lvl8pPr marL="3200116" indent="0">
              <a:buNone/>
              <a:defRPr sz="999"/>
            </a:lvl8pPr>
            <a:lvl9pPr marL="3657275" indent="0">
              <a:buNone/>
              <a:defRPr sz="999"/>
            </a:lvl9pPr>
          </a:lstStyle>
          <a:p>
            <a:pPr lvl="0"/>
            <a:r>
              <a:rPr lang="sv-SE"/>
              <a:t>Klicka här för att ändra format på bakgrundstexten</a:t>
            </a:r>
          </a:p>
        </p:txBody>
      </p:sp>
      <p:sp>
        <p:nvSpPr>
          <p:cNvPr id="5" name="Rectangle 4">
            <a:extLst>
              <a:ext uri="{FF2B5EF4-FFF2-40B4-BE49-F238E27FC236}">
                <a16:creationId xmlns:a16="http://schemas.microsoft.com/office/drawing/2014/main" id="{C7657DDC-8357-B754-6096-64AA1CEF43EA}"/>
              </a:ext>
            </a:extLst>
          </p:cNvPr>
          <p:cNvSpPr>
            <a:spLocks noGrp="1" noChangeArrowheads="1"/>
          </p:cNvSpPr>
          <p:nvPr>
            <p:ph type="dt" sz="half" idx="10"/>
          </p:nvPr>
        </p:nvSpPr>
        <p:spPr>
          <a:ln/>
        </p:spPr>
        <p:txBody>
          <a:bodyPr/>
          <a:lstStyle>
            <a:lvl1pPr>
              <a:defRPr/>
            </a:lvl1pPr>
          </a:lstStyle>
          <a:p>
            <a:pPr>
              <a:defRPr/>
            </a:pPr>
            <a:fld id="{F7E7F8F9-2F07-4ED7-8733-E25B1C991C22}" type="datetime1">
              <a:rPr lang="sv-SE" altLang="sv-SE"/>
              <a:pPr>
                <a:defRPr/>
              </a:pPr>
              <a:t>2024-01-29</a:t>
            </a:fld>
            <a:endParaRPr lang="sv-SE" altLang="sv-SE"/>
          </a:p>
        </p:txBody>
      </p:sp>
      <p:sp>
        <p:nvSpPr>
          <p:cNvPr id="6" name="Rectangle 5">
            <a:extLst>
              <a:ext uri="{FF2B5EF4-FFF2-40B4-BE49-F238E27FC236}">
                <a16:creationId xmlns:a16="http://schemas.microsoft.com/office/drawing/2014/main" id="{664630A1-04E8-8FA9-4BA8-44A2EC18AF14}"/>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7" name="Rectangle 6">
            <a:extLst>
              <a:ext uri="{FF2B5EF4-FFF2-40B4-BE49-F238E27FC236}">
                <a16:creationId xmlns:a16="http://schemas.microsoft.com/office/drawing/2014/main" id="{FBAF83E5-EE51-1FB2-1453-48FD44431377}"/>
              </a:ext>
            </a:extLst>
          </p:cNvPr>
          <p:cNvSpPr>
            <a:spLocks noGrp="1" noChangeArrowheads="1"/>
          </p:cNvSpPr>
          <p:nvPr>
            <p:ph type="sldNum" sz="quarter" idx="12"/>
          </p:nvPr>
        </p:nvSpPr>
        <p:spPr>
          <a:ln/>
        </p:spPr>
        <p:txBody>
          <a:bodyPr/>
          <a:lstStyle>
            <a:lvl1pPr>
              <a:defRPr/>
            </a:lvl1pPr>
          </a:lstStyle>
          <a:p>
            <a:pPr>
              <a:defRPr/>
            </a:pPr>
            <a:fld id="{8843ECC5-3417-4749-B976-BE9305C302EB}" type="slidenum">
              <a:rPr lang="sv-SE" altLang="sv-SE"/>
              <a:pPr>
                <a:defRPr/>
              </a:pPr>
              <a:t>‹#›</a:t>
            </a:fld>
            <a:endParaRPr lang="sv-SE" altLang="sv-SE"/>
          </a:p>
        </p:txBody>
      </p:sp>
    </p:spTree>
    <p:extLst>
      <p:ext uri="{BB962C8B-B14F-4D97-AF65-F5344CB8AC3E}">
        <p14:creationId xmlns:p14="http://schemas.microsoft.com/office/powerpoint/2010/main" val="14836482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95389" y="647700"/>
            <a:ext cx="5595937" cy="2268538"/>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7375525" y="1400175"/>
            <a:ext cx="8783638" cy="6908800"/>
          </a:xfrm>
        </p:spPr>
        <p:txBody>
          <a:bodyPr/>
          <a:lstStyle>
            <a:lvl1pPr marL="0" indent="0">
              <a:buNone/>
              <a:defRPr sz="3200"/>
            </a:lvl1pPr>
            <a:lvl2pPr marL="457159" indent="0">
              <a:buNone/>
              <a:defRPr sz="2800"/>
            </a:lvl2pPr>
            <a:lvl3pPr marL="914318" indent="0">
              <a:buNone/>
              <a:defRPr sz="2400"/>
            </a:lvl3pPr>
            <a:lvl4pPr marL="1371478" indent="0">
              <a:buNone/>
              <a:defRPr sz="2001"/>
            </a:lvl4pPr>
            <a:lvl5pPr marL="1828639" indent="0">
              <a:buNone/>
              <a:defRPr sz="2001"/>
            </a:lvl5pPr>
            <a:lvl6pPr marL="2285798" indent="0">
              <a:buNone/>
              <a:defRPr sz="2001"/>
            </a:lvl6pPr>
            <a:lvl7pPr marL="2742957" indent="0">
              <a:buNone/>
              <a:defRPr sz="2001"/>
            </a:lvl7pPr>
            <a:lvl8pPr marL="3200116" indent="0">
              <a:buNone/>
              <a:defRPr sz="2001"/>
            </a:lvl8pPr>
            <a:lvl9pPr marL="3657275" indent="0">
              <a:buNone/>
              <a:defRPr sz="2001"/>
            </a:lvl9pPr>
          </a:lstStyle>
          <a:p>
            <a:pPr lvl="0"/>
            <a:endParaRPr lang="sv-SE" noProof="0"/>
          </a:p>
        </p:txBody>
      </p:sp>
      <p:sp>
        <p:nvSpPr>
          <p:cNvPr id="4" name="Platshållare för text 3"/>
          <p:cNvSpPr>
            <a:spLocks noGrp="1"/>
          </p:cNvSpPr>
          <p:nvPr>
            <p:ph type="body" sz="half" idx="2"/>
          </p:nvPr>
        </p:nvSpPr>
        <p:spPr>
          <a:xfrm>
            <a:off x="1195389" y="2916238"/>
            <a:ext cx="5595937" cy="5403850"/>
          </a:xfrm>
        </p:spPr>
        <p:txBody>
          <a:bodyPr/>
          <a:lstStyle>
            <a:lvl1pPr marL="0" indent="0">
              <a:buNone/>
              <a:defRPr sz="1599"/>
            </a:lvl1pPr>
            <a:lvl2pPr marL="457159" indent="0">
              <a:buNone/>
              <a:defRPr sz="1399"/>
            </a:lvl2pPr>
            <a:lvl3pPr marL="914318" indent="0">
              <a:buNone/>
              <a:defRPr sz="1199"/>
            </a:lvl3pPr>
            <a:lvl4pPr marL="1371478" indent="0">
              <a:buNone/>
              <a:defRPr sz="999"/>
            </a:lvl4pPr>
            <a:lvl5pPr marL="1828639" indent="0">
              <a:buNone/>
              <a:defRPr sz="999"/>
            </a:lvl5pPr>
            <a:lvl6pPr marL="2285798" indent="0">
              <a:buNone/>
              <a:defRPr sz="999"/>
            </a:lvl6pPr>
            <a:lvl7pPr marL="2742957" indent="0">
              <a:buNone/>
              <a:defRPr sz="999"/>
            </a:lvl7pPr>
            <a:lvl8pPr marL="3200116" indent="0">
              <a:buNone/>
              <a:defRPr sz="999"/>
            </a:lvl8pPr>
            <a:lvl9pPr marL="3657275" indent="0">
              <a:buNone/>
              <a:defRPr sz="999"/>
            </a:lvl9pPr>
          </a:lstStyle>
          <a:p>
            <a:pPr lvl="0"/>
            <a:r>
              <a:rPr lang="sv-SE"/>
              <a:t>Klicka här för att ändra format på bakgrundstexten</a:t>
            </a:r>
          </a:p>
        </p:txBody>
      </p:sp>
      <p:sp>
        <p:nvSpPr>
          <p:cNvPr id="5" name="Rectangle 4">
            <a:extLst>
              <a:ext uri="{FF2B5EF4-FFF2-40B4-BE49-F238E27FC236}">
                <a16:creationId xmlns:a16="http://schemas.microsoft.com/office/drawing/2014/main" id="{6E57E387-04FA-5AD0-F7D6-8FD13C6A557D}"/>
              </a:ext>
            </a:extLst>
          </p:cNvPr>
          <p:cNvSpPr>
            <a:spLocks noGrp="1" noChangeArrowheads="1"/>
          </p:cNvSpPr>
          <p:nvPr>
            <p:ph type="dt" sz="half" idx="10"/>
          </p:nvPr>
        </p:nvSpPr>
        <p:spPr>
          <a:ln/>
        </p:spPr>
        <p:txBody>
          <a:bodyPr/>
          <a:lstStyle>
            <a:lvl1pPr>
              <a:defRPr/>
            </a:lvl1pPr>
          </a:lstStyle>
          <a:p>
            <a:pPr>
              <a:defRPr/>
            </a:pPr>
            <a:fld id="{A220A4F3-BD91-4323-B229-DE37A131E320}" type="datetime1">
              <a:rPr lang="sv-SE" altLang="sv-SE"/>
              <a:pPr>
                <a:defRPr/>
              </a:pPr>
              <a:t>2024-01-29</a:t>
            </a:fld>
            <a:endParaRPr lang="sv-SE" altLang="sv-SE"/>
          </a:p>
        </p:txBody>
      </p:sp>
      <p:sp>
        <p:nvSpPr>
          <p:cNvPr id="6" name="Rectangle 5">
            <a:extLst>
              <a:ext uri="{FF2B5EF4-FFF2-40B4-BE49-F238E27FC236}">
                <a16:creationId xmlns:a16="http://schemas.microsoft.com/office/drawing/2014/main" id="{D71F9A4D-DFA3-409D-66FA-79B4FF1367E3}"/>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7" name="Rectangle 6">
            <a:extLst>
              <a:ext uri="{FF2B5EF4-FFF2-40B4-BE49-F238E27FC236}">
                <a16:creationId xmlns:a16="http://schemas.microsoft.com/office/drawing/2014/main" id="{1BA6DD0F-546D-31A9-D517-98DFB7684801}"/>
              </a:ext>
            </a:extLst>
          </p:cNvPr>
          <p:cNvSpPr>
            <a:spLocks noGrp="1" noChangeArrowheads="1"/>
          </p:cNvSpPr>
          <p:nvPr>
            <p:ph type="sldNum" sz="quarter" idx="12"/>
          </p:nvPr>
        </p:nvSpPr>
        <p:spPr>
          <a:ln/>
        </p:spPr>
        <p:txBody>
          <a:bodyPr/>
          <a:lstStyle>
            <a:lvl1pPr>
              <a:defRPr/>
            </a:lvl1pPr>
          </a:lstStyle>
          <a:p>
            <a:pPr>
              <a:defRPr/>
            </a:pPr>
            <a:fld id="{A48F400F-0AB5-43F7-81B8-8500AED57B38}" type="slidenum">
              <a:rPr lang="sv-SE" altLang="sv-SE"/>
              <a:pPr>
                <a:defRPr/>
              </a:pPr>
              <a:t>‹#›</a:t>
            </a:fld>
            <a:endParaRPr lang="sv-SE" altLang="sv-SE"/>
          </a:p>
        </p:txBody>
      </p:sp>
    </p:spTree>
    <p:extLst>
      <p:ext uri="{BB962C8B-B14F-4D97-AF65-F5344CB8AC3E}">
        <p14:creationId xmlns:p14="http://schemas.microsoft.com/office/powerpoint/2010/main" val="1156460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4">
            <a:extLst>
              <a:ext uri="{FF2B5EF4-FFF2-40B4-BE49-F238E27FC236}">
                <a16:creationId xmlns:a16="http://schemas.microsoft.com/office/drawing/2014/main" id="{8ED2A874-014B-94BB-A443-04D22E3E184D}"/>
              </a:ext>
            </a:extLst>
          </p:cNvPr>
          <p:cNvSpPr>
            <a:spLocks noGrp="1" noChangeArrowheads="1"/>
          </p:cNvSpPr>
          <p:nvPr>
            <p:ph type="dt" sz="half" idx="10"/>
          </p:nvPr>
        </p:nvSpPr>
        <p:spPr>
          <a:ln/>
        </p:spPr>
        <p:txBody>
          <a:bodyPr/>
          <a:lstStyle>
            <a:lvl1pPr>
              <a:defRPr/>
            </a:lvl1pPr>
          </a:lstStyle>
          <a:p>
            <a:pPr>
              <a:defRPr/>
            </a:pPr>
            <a:fld id="{FA058EBD-3189-4571-9239-87A365B6E559}" type="datetime1">
              <a:rPr lang="sv-SE" altLang="sv-SE"/>
              <a:pPr>
                <a:defRPr/>
              </a:pPr>
              <a:t>2024-01-29</a:t>
            </a:fld>
            <a:endParaRPr lang="sv-SE" altLang="sv-SE"/>
          </a:p>
        </p:txBody>
      </p:sp>
      <p:sp>
        <p:nvSpPr>
          <p:cNvPr id="5" name="Rectangle 5">
            <a:extLst>
              <a:ext uri="{FF2B5EF4-FFF2-40B4-BE49-F238E27FC236}">
                <a16:creationId xmlns:a16="http://schemas.microsoft.com/office/drawing/2014/main" id="{1A1E1814-F4E2-C8DA-EF5D-7ACE271EC522}"/>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6" name="Rectangle 6">
            <a:extLst>
              <a:ext uri="{FF2B5EF4-FFF2-40B4-BE49-F238E27FC236}">
                <a16:creationId xmlns:a16="http://schemas.microsoft.com/office/drawing/2014/main" id="{73944DDF-A3AD-FAF0-C883-2A151F993FC2}"/>
              </a:ext>
            </a:extLst>
          </p:cNvPr>
          <p:cNvSpPr>
            <a:spLocks noGrp="1" noChangeArrowheads="1"/>
          </p:cNvSpPr>
          <p:nvPr>
            <p:ph type="sldNum" sz="quarter" idx="12"/>
          </p:nvPr>
        </p:nvSpPr>
        <p:spPr>
          <a:ln/>
        </p:spPr>
        <p:txBody>
          <a:bodyPr/>
          <a:lstStyle>
            <a:lvl1pPr>
              <a:defRPr/>
            </a:lvl1pPr>
          </a:lstStyle>
          <a:p>
            <a:pPr>
              <a:defRPr/>
            </a:pPr>
            <a:fld id="{0DF6BA9A-F4F4-4000-BFFF-09F6C8306BAF}" type="slidenum">
              <a:rPr lang="sv-SE" altLang="sv-SE"/>
              <a:pPr>
                <a:defRPr/>
              </a:pPr>
              <a:t>‹#›</a:t>
            </a:fld>
            <a:endParaRPr lang="sv-SE" altLang="sv-SE"/>
          </a:p>
        </p:txBody>
      </p:sp>
    </p:spTree>
    <p:extLst>
      <p:ext uri="{BB962C8B-B14F-4D97-AF65-F5344CB8AC3E}">
        <p14:creationId xmlns:p14="http://schemas.microsoft.com/office/powerpoint/2010/main" val="33856871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12579351" y="388939"/>
            <a:ext cx="3903663" cy="8294687"/>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66776" y="388939"/>
            <a:ext cx="11560175" cy="829468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4">
            <a:extLst>
              <a:ext uri="{FF2B5EF4-FFF2-40B4-BE49-F238E27FC236}">
                <a16:creationId xmlns:a16="http://schemas.microsoft.com/office/drawing/2014/main" id="{BE037280-8950-89CC-5AA6-5DDC8A7E1AFC}"/>
              </a:ext>
            </a:extLst>
          </p:cNvPr>
          <p:cNvSpPr>
            <a:spLocks noGrp="1" noChangeArrowheads="1"/>
          </p:cNvSpPr>
          <p:nvPr>
            <p:ph type="dt" sz="half" idx="10"/>
          </p:nvPr>
        </p:nvSpPr>
        <p:spPr>
          <a:ln/>
        </p:spPr>
        <p:txBody>
          <a:bodyPr/>
          <a:lstStyle>
            <a:lvl1pPr>
              <a:defRPr/>
            </a:lvl1pPr>
          </a:lstStyle>
          <a:p>
            <a:pPr>
              <a:defRPr/>
            </a:pPr>
            <a:fld id="{F7E549E9-EC47-4EE8-857F-E1F6645685B3}" type="datetime1">
              <a:rPr lang="sv-SE" altLang="sv-SE"/>
              <a:pPr>
                <a:defRPr/>
              </a:pPr>
              <a:t>2024-01-29</a:t>
            </a:fld>
            <a:endParaRPr lang="sv-SE" altLang="sv-SE"/>
          </a:p>
        </p:txBody>
      </p:sp>
      <p:sp>
        <p:nvSpPr>
          <p:cNvPr id="5" name="Rectangle 5">
            <a:extLst>
              <a:ext uri="{FF2B5EF4-FFF2-40B4-BE49-F238E27FC236}">
                <a16:creationId xmlns:a16="http://schemas.microsoft.com/office/drawing/2014/main" id="{8DBF3257-0197-359B-0900-5253FDB660FF}"/>
              </a:ext>
            </a:extLst>
          </p:cNvPr>
          <p:cNvSpPr>
            <a:spLocks noGrp="1" noChangeArrowheads="1"/>
          </p:cNvSpPr>
          <p:nvPr>
            <p:ph type="ftr" sz="quarter" idx="11"/>
          </p:nvPr>
        </p:nvSpPr>
        <p:spPr>
          <a:ln/>
        </p:spPr>
        <p:txBody>
          <a:bodyPr/>
          <a:lstStyle>
            <a:lvl1pPr>
              <a:defRPr/>
            </a:lvl1pPr>
          </a:lstStyle>
          <a:p>
            <a:pPr>
              <a:defRPr/>
            </a:pPr>
            <a:r>
              <a:rPr lang="sv-SE" altLang="sv-SE"/>
              <a:t>Enhetsnamn/avsändare</a:t>
            </a:r>
          </a:p>
        </p:txBody>
      </p:sp>
      <p:sp>
        <p:nvSpPr>
          <p:cNvPr id="6" name="Rectangle 6">
            <a:extLst>
              <a:ext uri="{FF2B5EF4-FFF2-40B4-BE49-F238E27FC236}">
                <a16:creationId xmlns:a16="http://schemas.microsoft.com/office/drawing/2014/main" id="{101968FB-8FE4-C720-6134-924790B09CD8}"/>
              </a:ext>
            </a:extLst>
          </p:cNvPr>
          <p:cNvSpPr>
            <a:spLocks noGrp="1" noChangeArrowheads="1"/>
          </p:cNvSpPr>
          <p:nvPr>
            <p:ph type="sldNum" sz="quarter" idx="12"/>
          </p:nvPr>
        </p:nvSpPr>
        <p:spPr>
          <a:ln/>
        </p:spPr>
        <p:txBody>
          <a:bodyPr/>
          <a:lstStyle>
            <a:lvl1pPr>
              <a:defRPr/>
            </a:lvl1pPr>
          </a:lstStyle>
          <a:p>
            <a:pPr>
              <a:defRPr/>
            </a:pPr>
            <a:fld id="{1014E71A-7C49-49B4-B60A-4BDCC4EAA271}" type="slidenum">
              <a:rPr lang="sv-SE" altLang="sv-SE"/>
              <a:pPr>
                <a:defRPr/>
              </a:pPr>
              <a:t>‹#›</a:t>
            </a:fld>
            <a:endParaRPr lang="sv-SE" altLang="sv-SE"/>
          </a:p>
        </p:txBody>
      </p:sp>
    </p:spTree>
    <p:extLst>
      <p:ext uri="{BB962C8B-B14F-4D97-AF65-F5344CB8AC3E}">
        <p14:creationId xmlns:p14="http://schemas.microsoft.com/office/powerpoint/2010/main" val="82922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631999" y="2424113"/>
            <a:ext cx="13811647" cy="4043362"/>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1631999" y="6505575"/>
            <a:ext cx="13811647" cy="2127250"/>
          </a:xfrm>
        </p:spPr>
        <p:txBody>
          <a:bodyPr/>
          <a:lstStyle>
            <a:lvl1pPr marL="0" indent="0">
              <a:buNone/>
              <a:defRPr sz="2400"/>
            </a:lvl1pPr>
            <a:lvl2pPr marL="457159" indent="0">
              <a:buNone/>
              <a:defRPr sz="2001"/>
            </a:lvl2pPr>
            <a:lvl3pPr marL="914318" indent="0">
              <a:buNone/>
              <a:defRPr sz="1801"/>
            </a:lvl3pPr>
            <a:lvl4pPr marL="1371478" indent="0">
              <a:buNone/>
              <a:defRPr sz="1599"/>
            </a:lvl4pPr>
            <a:lvl5pPr marL="1828639" indent="0">
              <a:buNone/>
              <a:defRPr sz="1599"/>
            </a:lvl5pPr>
            <a:lvl6pPr marL="2285798" indent="0">
              <a:buNone/>
              <a:defRPr sz="1599"/>
            </a:lvl6pPr>
            <a:lvl7pPr marL="2742957" indent="0">
              <a:buNone/>
              <a:defRPr sz="1599"/>
            </a:lvl7pPr>
            <a:lvl8pPr marL="3200116" indent="0">
              <a:buNone/>
              <a:defRPr sz="1599"/>
            </a:lvl8pPr>
            <a:lvl9pPr marL="3657275" indent="0">
              <a:buNone/>
              <a:defRPr sz="1599"/>
            </a:lvl9pPr>
          </a:lstStyle>
          <a:p>
            <a:pPr lvl="0"/>
            <a:r>
              <a:rPr lang="sv-SE"/>
              <a:t>Klicka här för att ändra format på bakgrundstexten</a:t>
            </a:r>
          </a:p>
        </p:txBody>
      </p:sp>
    </p:spTree>
    <p:extLst>
      <p:ext uri="{BB962C8B-B14F-4D97-AF65-F5344CB8AC3E}">
        <p14:creationId xmlns:p14="http://schemas.microsoft.com/office/powerpoint/2010/main" val="401433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1699369" y="1595439"/>
            <a:ext cx="13816286" cy="917575"/>
          </a:xfrm>
        </p:spPr>
        <p:txBody>
          <a:bodyPr/>
          <a:lstStyle/>
          <a:p>
            <a:r>
              <a:rPr lang="sv-SE"/>
              <a:t>Klicka här för att ändra format</a:t>
            </a:r>
          </a:p>
        </p:txBody>
      </p:sp>
      <p:sp>
        <p:nvSpPr>
          <p:cNvPr id="3" name="Platshållare för innehåll 2"/>
          <p:cNvSpPr>
            <a:spLocks noGrp="1"/>
          </p:cNvSpPr>
          <p:nvPr>
            <p:ph sz="half" idx="1"/>
          </p:nvPr>
        </p:nvSpPr>
        <p:spPr>
          <a:xfrm>
            <a:off x="1699369" y="2716214"/>
            <a:ext cx="6831509" cy="56149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8746904" y="2716214"/>
            <a:ext cx="6768752" cy="56149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35924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631999" y="517525"/>
            <a:ext cx="12553998" cy="1879600"/>
          </a:xfrm>
        </p:spPr>
        <p:txBody>
          <a:bodyPr/>
          <a:lstStyle/>
          <a:p>
            <a:r>
              <a:rPr lang="sv-SE"/>
              <a:t>Klicka här för att ändra format</a:t>
            </a:r>
          </a:p>
        </p:txBody>
      </p:sp>
      <p:sp>
        <p:nvSpPr>
          <p:cNvPr id="3" name="Platshållare för text 2"/>
          <p:cNvSpPr>
            <a:spLocks noGrp="1"/>
          </p:cNvSpPr>
          <p:nvPr>
            <p:ph type="body" idx="1"/>
          </p:nvPr>
        </p:nvSpPr>
        <p:spPr>
          <a:xfrm>
            <a:off x="1631999" y="2382838"/>
            <a:ext cx="6322816" cy="1168400"/>
          </a:xfrm>
        </p:spPr>
        <p:txBody>
          <a:bodyPr anchor="b"/>
          <a:lstStyle>
            <a:lvl1pPr marL="0" indent="0">
              <a:buNone/>
              <a:defRPr sz="2400" b="1"/>
            </a:lvl1pPr>
            <a:lvl2pPr marL="457159" indent="0">
              <a:buNone/>
              <a:defRPr sz="2001" b="1"/>
            </a:lvl2pPr>
            <a:lvl3pPr marL="914318" indent="0">
              <a:buNone/>
              <a:defRPr sz="1801" b="1"/>
            </a:lvl3pPr>
            <a:lvl4pPr marL="1371478" indent="0">
              <a:buNone/>
              <a:defRPr sz="1599" b="1"/>
            </a:lvl4pPr>
            <a:lvl5pPr marL="1828639" indent="0">
              <a:buNone/>
              <a:defRPr sz="1599" b="1"/>
            </a:lvl5pPr>
            <a:lvl6pPr marL="2285798" indent="0">
              <a:buNone/>
              <a:defRPr sz="1599" b="1"/>
            </a:lvl6pPr>
            <a:lvl7pPr marL="2742957" indent="0">
              <a:buNone/>
              <a:defRPr sz="1599" b="1"/>
            </a:lvl7pPr>
            <a:lvl8pPr marL="3200116" indent="0">
              <a:buNone/>
              <a:defRPr sz="1599" b="1"/>
            </a:lvl8pPr>
            <a:lvl9pPr marL="3657275" indent="0">
              <a:buNone/>
              <a:defRPr sz="1599" b="1"/>
            </a:lvl9pPr>
          </a:lstStyle>
          <a:p>
            <a:pPr lvl="0"/>
            <a:r>
              <a:rPr lang="sv-SE"/>
              <a:t>Klicka här för att ändra format på bakgrundstexten</a:t>
            </a:r>
          </a:p>
        </p:txBody>
      </p:sp>
      <p:sp>
        <p:nvSpPr>
          <p:cNvPr id="4" name="Platshållare för innehåll 3"/>
          <p:cNvSpPr>
            <a:spLocks noGrp="1"/>
          </p:cNvSpPr>
          <p:nvPr>
            <p:ph sz="half" idx="2"/>
          </p:nvPr>
        </p:nvSpPr>
        <p:spPr>
          <a:xfrm>
            <a:off x="1631999" y="3551238"/>
            <a:ext cx="6322816" cy="5222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8106619" y="2382838"/>
            <a:ext cx="6079381" cy="1168400"/>
          </a:xfrm>
        </p:spPr>
        <p:txBody>
          <a:bodyPr anchor="b"/>
          <a:lstStyle>
            <a:lvl1pPr marL="0" indent="0">
              <a:buNone/>
              <a:defRPr sz="2400" b="1"/>
            </a:lvl1pPr>
            <a:lvl2pPr marL="457159" indent="0">
              <a:buNone/>
              <a:defRPr sz="2001" b="1"/>
            </a:lvl2pPr>
            <a:lvl3pPr marL="914318" indent="0">
              <a:buNone/>
              <a:defRPr sz="1801" b="1"/>
            </a:lvl3pPr>
            <a:lvl4pPr marL="1371478" indent="0">
              <a:buNone/>
              <a:defRPr sz="1599" b="1"/>
            </a:lvl4pPr>
            <a:lvl5pPr marL="1828639" indent="0">
              <a:buNone/>
              <a:defRPr sz="1599" b="1"/>
            </a:lvl5pPr>
            <a:lvl6pPr marL="2285798" indent="0">
              <a:buNone/>
              <a:defRPr sz="1599" b="1"/>
            </a:lvl6pPr>
            <a:lvl7pPr marL="2742957" indent="0">
              <a:buNone/>
              <a:defRPr sz="1599" b="1"/>
            </a:lvl7pPr>
            <a:lvl8pPr marL="3200116" indent="0">
              <a:buNone/>
              <a:defRPr sz="1599" b="1"/>
            </a:lvl8pPr>
            <a:lvl9pPr marL="3657275" indent="0">
              <a:buNone/>
              <a:defRPr sz="1599" b="1"/>
            </a:lvl9pPr>
          </a:lstStyle>
          <a:p>
            <a:pPr lvl="0"/>
            <a:r>
              <a:rPr lang="sv-SE"/>
              <a:t>Klicka här för att ändra format på bakgrundstexten</a:t>
            </a:r>
          </a:p>
        </p:txBody>
      </p:sp>
      <p:sp>
        <p:nvSpPr>
          <p:cNvPr id="6" name="Platshållare för innehåll 5"/>
          <p:cNvSpPr>
            <a:spLocks noGrp="1"/>
          </p:cNvSpPr>
          <p:nvPr>
            <p:ph sz="quarter" idx="4"/>
          </p:nvPr>
        </p:nvSpPr>
        <p:spPr>
          <a:xfrm>
            <a:off x="8106619" y="3551238"/>
            <a:ext cx="6079381" cy="5222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3683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1699368" y="1595439"/>
            <a:ext cx="13528254" cy="917575"/>
          </a:xfrm>
        </p:spPr>
        <p:txBody>
          <a:bodyPr/>
          <a:lstStyle/>
          <a:p>
            <a:r>
              <a:rPr lang="sv-SE"/>
              <a:t>Klicka här för att ändra format</a:t>
            </a:r>
          </a:p>
        </p:txBody>
      </p:sp>
    </p:spTree>
    <p:extLst>
      <p:ext uri="{BB962C8B-B14F-4D97-AF65-F5344CB8AC3E}">
        <p14:creationId xmlns:p14="http://schemas.microsoft.com/office/powerpoint/2010/main" val="4267328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4761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95389" y="647700"/>
            <a:ext cx="5595937" cy="2268538"/>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7375525" y="1400175"/>
            <a:ext cx="8783638" cy="6908800"/>
          </a:xfrm>
        </p:spPr>
        <p:txBody>
          <a:bodyPr/>
          <a:lstStyle>
            <a:lvl1pPr>
              <a:defRPr sz="3200"/>
            </a:lvl1pPr>
            <a:lvl2pPr>
              <a:defRPr sz="2800"/>
            </a:lvl2pPr>
            <a:lvl3pPr>
              <a:defRPr sz="2400"/>
            </a:lvl3pPr>
            <a:lvl4pPr>
              <a:defRPr sz="2001"/>
            </a:lvl4pPr>
            <a:lvl5pPr>
              <a:defRPr sz="2001"/>
            </a:lvl5pPr>
            <a:lvl6pPr>
              <a:defRPr sz="2001"/>
            </a:lvl6pPr>
            <a:lvl7pPr>
              <a:defRPr sz="2001"/>
            </a:lvl7pPr>
            <a:lvl8pPr>
              <a:defRPr sz="2001"/>
            </a:lvl8pPr>
            <a:lvl9pPr>
              <a:defRPr sz="2001"/>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1195389" y="2916238"/>
            <a:ext cx="5595937" cy="5403850"/>
          </a:xfrm>
        </p:spPr>
        <p:txBody>
          <a:bodyPr/>
          <a:lstStyle>
            <a:lvl1pPr marL="0" indent="0">
              <a:buNone/>
              <a:defRPr sz="1599"/>
            </a:lvl1pPr>
            <a:lvl2pPr marL="457159" indent="0">
              <a:buNone/>
              <a:defRPr sz="1399"/>
            </a:lvl2pPr>
            <a:lvl3pPr marL="914318" indent="0">
              <a:buNone/>
              <a:defRPr sz="1199"/>
            </a:lvl3pPr>
            <a:lvl4pPr marL="1371478" indent="0">
              <a:buNone/>
              <a:defRPr sz="999"/>
            </a:lvl4pPr>
            <a:lvl5pPr marL="1828639" indent="0">
              <a:buNone/>
              <a:defRPr sz="999"/>
            </a:lvl5pPr>
            <a:lvl6pPr marL="2285798" indent="0">
              <a:buNone/>
              <a:defRPr sz="999"/>
            </a:lvl6pPr>
            <a:lvl7pPr marL="2742957" indent="0">
              <a:buNone/>
              <a:defRPr sz="999"/>
            </a:lvl7pPr>
            <a:lvl8pPr marL="3200116" indent="0">
              <a:buNone/>
              <a:defRPr sz="999"/>
            </a:lvl8pPr>
            <a:lvl9pPr marL="3657275" indent="0">
              <a:buNone/>
              <a:defRPr sz="999"/>
            </a:lvl9pPr>
          </a:lstStyle>
          <a:p>
            <a:pPr lvl="0"/>
            <a:r>
              <a:rPr lang="sv-SE"/>
              <a:t>Klicka här för att ändra format på bakgrundstexten</a:t>
            </a:r>
          </a:p>
        </p:txBody>
      </p:sp>
    </p:spTree>
    <p:extLst>
      <p:ext uri="{BB962C8B-B14F-4D97-AF65-F5344CB8AC3E}">
        <p14:creationId xmlns:p14="http://schemas.microsoft.com/office/powerpoint/2010/main" val="327951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95389" y="647700"/>
            <a:ext cx="5595937" cy="2268538"/>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7375525" y="1400175"/>
            <a:ext cx="8783638" cy="6908800"/>
          </a:xfrm>
        </p:spPr>
        <p:txBody>
          <a:bodyPr/>
          <a:lstStyle>
            <a:lvl1pPr marL="0" indent="0">
              <a:buNone/>
              <a:defRPr sz="3200"/>
            </a:lvl1pPr>
            <a:lvl2pPr marL="457159" indent="0">
              <a:buNone/>
              <a:defRPr sz="2800"/>
            </a:lvl2pPr>
            <a:lvl3pPr marL="914318" indent="0">
              <a:buNone/>
              <a:defRPr sz="2400"/>
            </a:lvl3pPr>
            <a:lvl4pPr marL="1371478" indent="0">
              <a:buNone/>
              <a:defRPr sz="2001"/>
            </a:lvl4pPr>
            <a:lvl5pPr marL="1828639" indent="0">
              <a:buNone/>
              <a:defRPr sz="2001"/>
            </a:lvl5pPr>
            <a:lvl6pPr marL="2285798" indent="0">
              <a:buNone/>
              <a:defRPr sz="2001"/>
            </a:lvl6pPr>
            <a:lvl7pPr marL="2742957" indent="0">
              <a:buNone/>
              <a:defRPr sz="2001"/>
            </a:lvl7pPr>
            <a:lvl8pPr marL="3200116" indent="0">
              <a:buNone/>
              <a:defRPr sz="2001"/>
            </a:lvl8pPr>
            <a:lvl9pPr marL="3657275" indent="0">
              <a:buNone/>
              <a:defRPr sz="2001"/>
            </a:lvl9pPr>
          </a:lstStyle>
          <a:p>
            <a:pPr lvl="0"/>
            <a:endParaRPr lang="sv-SE" noProof="0"/>
          </a:p>
        </p:txBody>
      </p:sp>
      <p:sp>
        <p:nvSpPr>
          <p:cNvPr id="4" name="Platshållare för text 3"/>
          <p:cNvSpPr>
            <a:spLocks noGrp="1"/>
          </p:cNvSpPr>
          <p:nvPr>
            <p:ph type="body" sz="half" idx="2"/>
          </p:nvPr>
        </p:nvSpPr>
        <p:spPr>
          <a:xfrm>
            <a:off x="1195389" y="2916238"/>
            <a:ext cx="5595937" cy="5403850"/>
          </a:xfrm>
        </p:spPr>
        <p:txBody>
          <a:bodyPr/>
          <a:lstStyle>
            <a:lvl1pPr marL="0" indent="0">
              <a:buNone/>
              <a:defRPr sz="1599"/>
            </a:lvl1pPr>
            <a:lvl2pPr marL="457159" indent="0">
              <a:buNone/>
              <a:defRPr sz="1399"/>
            </a:lvl2pPr>
            <a:lvl3pPr marL="914318" indent="0">
              <a:buNone/>
              <a:defRPr sz="1199"/>
            </a:lvl3pPr>
            <a:lvl4pPr marL="1371478" indent="0">
              <a:buNone/>
              <a:defRPr sz="999"/>
            </a:lvl4pPr>
            <a:lvl5pPr marL="1828639" indent="0">
              <a:buNone/>
              <a:defRPr sz="999"/>
            </a:lvl5pPr>
            <a:lvl6pPr marL="2285798" indent="0">
              <a:buNone/>
              <a:defRPr sz="999"/>
            </a:lvl6pPr>
            <a:lvl7pPr marL="2742957" indent="0">
              <a:buNone/>
              <a:defRPr sz="999"/>
            </a:lvl7pPr>
            <a:lvl8pPr marL="3200116" indent="0">
              <a:buNone/>
              <a:defRPr sz="999"/>
            </a:lvl8pPr>
            <a:lvl9pPr marL="3657275" indent="0">
              <a:buNone/>
              <a:defRPr sz="999"/>
            </a:lvl9pPr>
          </a:lstStyle>
          <a:p>
            <a:pPr lvl="0"/>
            <a:r>
              <a:rPr lang="sv-SE"/>
              <a:t>Klicka här för att ändra format på bakgrundstexten</a:t>
            </a:r>
          </a:p>
        </p:txBody>
      </p:sp>
    </p:spTree>
    <p:extLst>
      <p:ext uri="{BB962C8B-B14F-4D97-AF65-F5344CB8AC3E}">
        <p14:creationId xmlns:p14="http://schemas.microsoft.com/office/powerpoint/2010/main" val="25687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Narhalsan_sRGB">
            <a:extLst>
              <a:ext uri="{FF2B5EF4-FFF2-40B4-BE49-F238E27FC236}">
                <a16:creationId xmlns:a16="http://schemas.microsoft.com/office/drawing/2014/main" id="{852D83C8-6F4F-195C-376D-63415CCB815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4147800" y="625475"/>
            <a:ext cx="25273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89FC0128-0DD7-0396-EA92-30727306121E}"/>
              </a:ext>
            </a:extLst>
          </p:cNvPr>
          <p:cNvSpPr>
            <a:spLocks noGrp="1" noChangeArrowheads="1"/>
          </p:cNvSpPr>
          <p:nvPr>
            <p:ph type="title"/>
          </p:nvPr>
        </p:nvSpPr>
        <p:spPr bwMode="auto">
          <a:xfrm>
            <a:off x="1698625" y="1595438"/>
            <a:ext cx="13384213" cy="91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54689" tIns="77345" rIns="154689" bIns="77345" numCol="1" anchor="ctr" anchorCtr="0" compatLnSpc="1">
            <a:prstTxWarp prst="textNoShape">
              <a:avLst/>
            </a:prstTxWarp>
          </a:bodyPr>
          <a:lstStyle/>
          <a:p>
            <a:pPr lvl="0"/>
            <a:r>
              <a:rPr lang="sv-SE" altLang="sv-SE"/>
              <a:t>Click to edit Master title style</a:t>
            </a:r>
          </a:p>
        </p:txBody>
      </p:sp>
      <p:sp>
        <p:nvSpPr>
          <p:cNvPr id="1028" name="Rectangle 3">
            <a:extLst>
              <a:ext uri="{FF2B5EF4-FFF2-40B4-BE49-F238E27FC236}">
                <a16:creationId xmlns:a16="http://schemas.microsoft.com/office/drawing/2014/main" id="{A5CB0339-ECD6-7F8F-3574-973A41088EE0}"/>
              </a:ext>
            </a:extLst>
          </p:cNvPr>
          <p:cNvSpPr>
            <a:spLocks noGrp="1" noChangeArrowheads="1"/>
          </p:cNvSpPr>
          <p:nvPr>
            <p:ph type="body" idx="1"/>
          </p:nvPr>
        </p:nvSpPr>
        <p:spPr bwMode="auto">
          <a:xfrm>
            <a:off x="1698625" y="2716213"/>
            <a:ext cx="13384213" cy="561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54689" tIns="77345" rIns="154689" bIns="77345"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15" descr="Narhalsan_Dekorbalk_widescreen_CMYK_MKL">
            <a:extLst>
              <a:ext uri="{FF2B5EF4-FFF2-40B4-BE49-F238E27FC236}">
                <a16:creationId xmlns:a16="http://schemas.microsoft.com/office/drawing/2014/main" id="{9E55E7A8-2984-8C47-48AD-D191E0FE2D19}"/>
              </a:ext>
            </a:extLst>
          </p:cNvPr>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584825"/>
            <a:ext cx="17368838" cy="604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04" r:id="rId1"/>
    <p:sldLayoutId id="2147484383" r:id="rId2"/>
    <p:sldLayoutId id="2147484384" r:id="rId3"/>
    <p:sldLayoutId id="2147484385" r:id="rId4"/>
    <p:sldLayoutId id="2147484386" r:id="rId5"/>
    <p:sldLayoutId id="2147484387" r:id="rId6"/>
    <p:sldLayoutId id="2147484388" r:id="rId7"/>
    <p:sldLayoutId id="2147484389" r:id="rId8"/>
    <p:sldLayoutId id="2147484390" r:id="rId9"/>
    <p:sldLayoutId id="2147484391" r:id="rId10"/>
    <p:sldLayoutId id="2147484392" r:id="rId11"/>
    <p:sldLayoutId id="2147484405" r:id="rId12"/>
  </p:sldLayoutIdLst>
  <p:txStyles>
    <p:titleStyle>
      <a:lvl1pPr algn="l" defTabSz="1544638" rtl="0" eaLnBrk="0" fontAlgn="base" hangingPunct="0">
        <a:spcBef>
          <a:spcPct val="0"/>
        </a:spcBef>
        <a:spcAft>
          <a:spcPct val="0"/>
        </a:spcAft>
        <a:defRPr sz="4600" kern="1200">
          <a:solidFill>
            <a:srgbClr val="3D3D3D"/>
          </a:solidFill>
          <a:latin typeface="+mj-lt"/>
          <a:ea typeface="+mj-ea"/>
          <a:cs typeface="+mj-cs"/>
        </a:defRPr>
      </a:lvl1pPr>
      <a:lvl2pPr algn="l" defTabSz="1544638" rtl="0" eaLnBrk="0" fontAlgn="base" hangingPunct="0">
        <a:spcBef>
          <a:spcPct val="0"/>
        </a:spcBef>
        <a:spcAft>
          <a:spcPct val="0"/>
        </a:spcAft>
        <a:defRPr sz="4600">
          <a:solidFill>
            <a:srgbClr val="3D3D3D"/>
          </a:solidFill>
          <a:latin typeface="Arial" panose="020B0604020202020204" pitchFamily="34" charset="0"/>
          <a:cs typeface="Arial" panose="020B0604020202020204" pitchFamily="34" charset="0"/>
        </a:defRPr>
      </a:lvl2pPr>
      <a:lvl3pPr algn="l" defTabSz="1544638" rtl="0" eaLnBrk="0" fontAlgn="base" hangingPunct="0">
        <a:spcBef>
          <a:spcPct val="0"/>
        </a:spcBef>
        <a:spcAft>
          <a:spcPct val="0"/>
        </a:spcAft>
        <a:defRPr sz="4600">
          <a:solidFill>
            <a:srgbClr val="3D3D3D"/>
          </a:solidFill>
          <a:latin typeface="Arial" panose="020B0604020202020204" pitchFamily="34" charset="0"/>
          <a:cs typeface="Arial" panose="020B0604020202020204" pitchFamily="34" charset="0"/>
        </a:defRPr>
      </a:lvl3pPr>
      <a:lvl4pPr algn="l" defTabSz="1544638" rtl="0" eaLnBrk="0" fontAlgn="base" hangingPunct="0">
        <a:spcBef>
          <a:spcPct val="0"/>
        </a:spcBef>
        <a:spcAft>
          <a:spcPct val="0"/>
        </a:spcAft>
        <a:defRPr sz="4600">
          <a:solidFill>
            <a:srgbClr val="3D3D3D"/>
          </a:solidFill>
          <a:latin typeface="Arial" panose="020B0604020202020204" pitchFamily="34" charset="0"/>
          <a:cs typeface="Arial" panose="020B0604020202020204" pitchFamily="34" charset="0"/>
        </a:defRPr>
      </a:lvl4pPr>
      <a:lvl5pPr algn="l" defTabSz="1544638" rtl="0" eaLnBrk="0" fontAlgn="base" hangingPunct="0">
        <a:spcBef>
          <a:spcPct val="0"/>
        </a:spcBef>
        <a:spcAft>
          <a:spcPct val="0"/>
        </a:spcAft>
        <a:defRPr sz="4600">
          <a:solidFill>
            <a:srgbClr val="3D3D3D"/>
          </a:solidFill>
          <a:latin typeface="Arial" panose="020B0604020202020204" pitchFamily="34" charset="0"/>
          <a:cs typeface="Arial" panose="020B0604020202020204" pitchFamily="34" charset="0"/>
        </a:defRPr>
      </a:lvl5pPr>
      <a:lvl6pPr marL="457159" algn="l" defTabSz="1546088" rtl="0" fontAlgn="base">
        <a:spcBef>
          <a:spcPct val="0"/>
        </a:spcBef>
        <a:spcAft>
          <a:spcPct val="0"/>
        </a:spcAft>
        <a:defRPr sz="4699">
          <a:solidFill>
            <a:srgbClr val="3D3D3D"/>
          </a:solidFill>
          <a:latin typeface="Arial" panose="020B0604020202020204" pitchFamily="34" charset="0"/>
          <a:cs typeface="Arial" panose="020B0604020202020204" pitchFamily="34" charset="0"/>
        </a:defRPr>
      </a:lvl6pPr>
      <a:lvl7pPr marL="914318" algn="l" defTabSz="1546088" rtl="0" fontAlgn="base">
        <a:spcBef>
          <a:spcPct val="0"/>
        </a:spcBef>
        <a:spcAft>
          <a:spcPct val="0"/>
        </a:spcAft>
        <a:defRPr sz="4699">
          <a:solidFill>
            <a:srgbClr val="3D3D3D"/>
          </a:solidFill>
          <a:latin typeface="Arial" panose="020B0604020202020204" pitchFamily="34" charset="0"/>
          <a:cs typeface="Arial" panose="020B0604020202020204" pitchFamily="34" charset="0"/>
        </a:defRPr>
      </a:lvl7pPr>
      <a:lvl8pPr marL="1371478" algn="l" defTabSz="1546088" rtl="0" fontAlgn="base">
        <a:spcBef>
          <a:spcPct val="0"/>
        </a:spcBef>
        <a:spcAft>
          <a:spcPct val="0"/>
        </a:spcAft>
        <a:defRPr sz="4699">
          <a:solidFill>
            <a:srgbClr val="3D3D3D"/>
          </a:solidFill>
          <a:latin typeface="Arial" panose="020B0604020202020204" pitchFamily="34" charset="0"/>
          <a:cs typeface="Arial" panose="020B0604020202020204" pitchFamily="34" charset="0"/>
        </a:defRPr>
      </a:lvl8pPr>
      <a:lvl9pPr marL="1828639" algn="l" defTabSz="1546088" rtl="0" fontAlgn="base">
        <a:spcBef>
          <a:spcPct val="0"/>
        </a:spcBef>
        <a:spcAft>
          <a:spcPct val="0"/>
        </a:spcAft>
        <a:defRPr sz="4699">
          <a:solidFill>
            <a:srgbClr val="3D3D3D"/>
          </a:solidFill>
          <a:latin typeface="Arial" panose="020B0604020202020204" pitchFamily="34" charset="0"/>
          <a:cs typeface="Arial" panose="020B0604020202020204" pitchFamily="34" charset="0"/>
        </a:defRPr>
      </a:lvl9pPr>
    </p:titleStyle>
    <p:bodyStyle>
      <a:lvl1pPr marL="577850" indent="-577850" algn="l" defTabSz="1544638" rtl="0" eaLnBrk="0" fontAlgn="base" hangingPunct="0">
        <a:lnSpc>
          <a:spcPct val="110000"/>
        </a:lnSpc>
        <a:spcBef>
          <a:spcPct val="70000"/>
        </a:spcBef>
        <a:spcAft>
          <a:spcPct val="0"/>
        </a:spcAft>
        <a:buChar char="•"/>
        <a:defRPr sz="3000" kern="1200">
          <a:solidFill>
            <a:srgbClr val="3D3D3D"/>
          </a:solidFill>
          <a:latin typeface="+mn-lt"/>
          <a:ea typeface="+mn-ea"/>
          <a:cs typeface="+mn-cs"/>
        </a:defRPr>
      </a:lvl1pPr>
      <a:lvl2pPr marL="1255713" indent="-482600" algn="l" defTabSz="1544638" rtl="0" eaLnBrk="0" fontAlgn="base" hangingPunct="0">
        <a:spcBef>
          <a:spcPct val="20000"/>
        </a:spcBef>
        <a:spcAft>
          <a:spcPct val="0"/>
        </a:spcAft>
        <a:buChar char="–"/>
        <a:defRPr sz="3000" kern="1200">
          <a:solidFill>
            <a:srgbClr val="3D3D3D"/>
          </a:solidFill>
          <a:latin typeface="+mn-lt"/>
          <a:ea typeface="+mn-ea"/>
          <a:cs typeface="+mn-cs"/>
        </a:defRPr>
      </a:lvl2pPr>
      <a:lvl3pPr marL="1931988" indent="-385763" algn="l" defTabSz="1544638" rtl="0" eaLnBrk="0" fontAlgn="base" hangingPunct="0">
        <a:spcBef>
          <a:spcPct val="20000"/>
        </a:spcBef>
        <a:spcAft>
          <a:spcPct val="0"/>
        </a:spcAft>
        <a:buChar char="•"/>
        <a:defRPr sz="3000" kern="1200">
          <a:solidFill>
            <a:srgbClr val="3D3D3D"/>
          </a:solidFill>
          <a:latin typeface="+mn-lt"/>
          <a:ea typeface="+mn-ea"/>
          <a:cs typeface="+mn-cs"/>
        </a:defRPr>
      </a:lvl3pPr>
      <a:lvl4pPr marL="2705100" indent="-384175" algn="l" defTabSz="1544638" rtl="0" eaLnBrk="0" fontAlgn="base" hangingPunct="0">
        <a:spcBef>
          <a:spcPct val="20000"/>
        </a:spcBef>
        <a:spcAft>
          <a:spcPct val="0"/>
        </a:spcAft>
        <a:buChar char="–"/>
        <a:defRPr sz="3000" kern="1200">
          <a:solidFill>
            <a:srgbClr val="3D3D3D"/>
          </a:solidFill>
          <a:latin typeface="+mn-lt"/>
          <a:ea typeface="+mn-ea"/>
          <a:cs typeface="+mn-cs"/>
        </a:defRPr>
      </a:lvl4pPr>
      <a:lvl5pPr marL="3478213" indent="-384175" algn="l" defTabSz="1544638" rtl="0" eaLnBrk="0" fontAlgn="base" hangingPunct="0">
        <a:spcBef>
          <a:spcPct val="20000"/>
        </a:spcBef>
        <a:spcAft>
          <a:spcPct val="0"/>
        </a:spcAft>
        <a:buChar char="»"/>
        <a:defRPr sz="3000" kern="1200">
          <a:solidFill>
            <a:srgbClr val="3D3D3D"/>
          </a:solidFill>
          <a:latin typeface="+mn-lt"/>
          <a:ea typeface="+mn-ea"/>
          <a:cs typeface="+mn-cs"/>
        </a:defRPr>
      </a:lvl5pPr>
      <a:lvl6pPr marL="2514376" indent="-228580" algn="l" defTabSz="914318"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537" indent="-228580" algn="l" defTabSz="914318"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697" indent="-228580" algn="l" defTabSz="914318"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5856" indent="-228580" algn="l" defTabSz="914318"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sv-SE"/>
      </a:defPPr>
      <a:lvl1pPr marL="0" algn="l" defTabSz="914318" rtl="0" eaLnBrk="1" latinLnBrk="0" hangingPunct="1">
        <a:defRPr sz="1801" kern="1200">
          <a:solidFill>
            <a:schemeClr val="tx1"/>
          </a:solidFill>
          <a:latin typeface="+mn-lt"/>
          <a:ea typeface="+mn-ea"/>
          <a:cs typeface="+mn-cs"/>
        </a:defRPr>
      </a:lvl1pPr>
      <a:lvl2pPr marL="457159" algn="l" defTabSz="914318" rtl="0" eaLnBrk="1" latinLnBrk="0" hangingPunct="1">
        <a:defRPr sz="1801" kern="1200">
          <a:solidFill>
            <a:schemeClr val="tx1"/>
          </a:solidFill>
          <a:latin typeface="+mn-lt"/>
          <a:ea typeface="+mn-ea"/>
          <a:cs typeface="+mn-cs"/>
        </a:defRPr>
      </a:lvl2pPr>
      <a:lvl3pPr marL="914318" algn="l" defTabSz="914318" rtl="0" eaLnBrk="1" latinLnBrk="0" hangingPunct="1">
        <a:defRPr sz="1801" kern="1200">
          <a:solidFill>
            <a:schemeClr val="tx1"/>
          </a:solidFill>
          <a:latin typeface="+mn-lt"/>
          <a:ea typeface="+mn-ea"/>
          <a:cs typeface="+mn-cs"/>
        </a:defRPr>
      </a:lvl3pPr>
      <a:lvl4pPr marL="1371478" algn="l" defTabSz="914318" rtl="0" eaLnBrk="1" latinLnBrk="0" hangingPunct="1">
        <a:defRPr sz="1801" kern="1200">
          <a:solidFill>
            <a:schemeClr val="tx1"/>
          </a:solidFill>
          <a:latin typeface="+mn-lt"/>
          <a:ea typeface="+mn-ea"/>
          <a:cs typeface="+mn-cs"/>
        </a:defRPr>
      </a:lvl4pPr>
      <a:lvl5pPr marL="1828639" algn="l" defTabSz="914318" rtl="0" eaLnBrk="1" latinLnBrk="0" hangingPunct="1">
        <a:defRPr sz="1801" kern="1200">
          <a:solidFill>
            <a:schemeClr val="tx1"/>
          </a:solidFill>
          <a:latin typeface="+mn-lt"/>
          <a:ea typeface="+mn-ea"/>
          <a:cs typeface="+mn-cs"/>
        </a:defRPr>
      </a:lvl5pPr>
      <a:lvl6pPr marL="2285798" algn="l" defTabSz="914318" rtl="0" eaLnBrk="1" latinLnBrk="0" hangingPunct="1">
        <a:defRPr sz="1801" kern="1200">
          <a:solidFill>
            <a:schemeClr val="tx1"/>
          </a:solidFill>
          <a:latin typeface="+mn-lt"/>
          <a:ea typeface="+mn-ea"/>
          <a:cs typeface="+mn-cs"/>
        </a:defRPr>
      </a:lvl6pPr>
      <a:lvl7pPr marL="2742957" algn="l" defTabSz="914318" rtl="0" eaLnBrk="1" latinLnBrk="0" hangingPunct="1">
        <a:defRPr sz="1801" kern="1200">
          <a:solidFill>
            <a:schemeClr val="tx1"/>
          </a:solidFill>
          <a:latin typeface="+mn-lt"/>
          <a:ea typeface="+mn-ea"/>
          <a:cs typeface="+mn-cs"/>
        </a:defRPr>
      </a:lvl7pPr>
      <a:lvl8pPr marL="3200116" algn="l" defTabSz="914318" rtl="0" eaLnBrk="1" latinLnBrk="0" hangingPunct="1">
        <a:defRPr sz="1801" kern="1200">
          <a:solidFill>
            <a:schemeClr val="tx1"/>
          </a:solidFill>
          <a:latin typeface="+mn-lt"/>
          <a:ea typeface="+mn-ea"/>
          <a:cs typeface="+mn-cs"/>
        </a:defRPr>
      </a:lvl8pPr>
      <a:lvl9pPr marL="3657275" algn="l" defTabSz="914318" rtl="0" eaLnBrk="1" latinLnBrk="0" hangingPunct="1">
        <a:defRPr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8E450C3-2E83-6830-AB35-F141B641FF79}"/>
              </a:ext>
            </a:extLst>
          </p:cNvPr>
          <p:cNvSpPr>
            <a:spLocks noGrp="1" noChangeArrowheads="1"/>
          </p:cNvSpPr>
          <p:nvPr>
            <p:ph type="title"/>
          </p:nvPr>
        </p:nvSpPr>
        <p:spPr bwMode="auto">
          <a:xfrm>
            <a:off x="866775" y="388938"/>
            <a:ext cx="15616238" cy="162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54689" tIns="77345" rIns="154689" bIns="77345" numCol="1" anchor="ctr" anchorCtr="0" compatLnSpc="1">
            <a:prstTxWarp prst="textNoShape">
              <a:avLst/>
            </a:prstTxWarp>
          </a:bodyPr>
          <a:lstStyle/>
          <a:p>
            <a:pPr lvl="0"/>
            <a:r>
              <a:rPr lang="sv-SE" altLang="sv-SE"/>
              <a:t>Click to edit Master title style</a:t>
            </a:r>
          </a:p>
        </p:txBody>
      </p:sp>
      <p:sp>
        <p:nvSpPr>
          <p:cNvPr id="2051" name="Rectangle 3">
            <a:extLst>
              <a:ext uri="{FF2B5EF4-FFF2-40B4-BE49-F238E27FC236}">
                <a16:creationId xmlns:a16="http://schemas.microsoft.com/office/drawing/2014/main" id="{9081DEEE-8790-90FF-BDAA-C5476FD2A585}"/>
              </a:ext>
            </a:extLst>
          </p:cNvPr>
          <p:cNvSpPr>
            <a:spLocks noGrp="1" noChangeArrowheads="1"/>
          </p:cNvSpPr>
          <p:nvPr>
            <p:ph type="body" idx="1"/>
          </p:nvPr>
        </p:nvSpPr>
        <p:spPr bwMode="auto">
          <a:xfrm>
            <a:off x="866775" y="2268538"/>
            <a:ext cx="15616238" cy="641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54689" tIns="77345" rIns="154689" bIns="77345"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sp>
        <p:nvSpPr>
          <p:cNvPr id="4100" name="Rectangle 4">
            <a:extLst>
              <a:ext uri="{FF2B5EF4-FFF2-40B4-BE49-F238E27FC236}">
                <a16:creationId xmlns:a16="http://schemas.microsoft.com/office/drawing/2014/main" id="{CA9622B3-8B46-7C0F-E7BA-30C92F503964}"/>
              </a:ext>
            </a:extLst>
          </p:cNvPr>
          <p:cNvSpPr>
            <a:spLocks noGrp="1" noChangeArrowheads="1"/>
          </p:cNvSpPr>
          <p:nvPr>
            <p:ph type="dt" sz="half" idx="2"/>
          </p:nvPr>
        </p:nvSpPr>
        <p:spPr bwMode="auto">
          <a:xfrm>
            <a:off x="866775" y="8853488"/>
            <a:ext cx="4049713" cy="674687"/>
          </a:xfrm>
          <a:prstGeom prst="rect">
            <a:avLst/>
          </a:prstGeom>
          <a:noFill/>
          <a:ln>
            <a:noFill/>
          </a:ln>
          <a:effectLst/>
        </p:spPr>
        <p:txBody>
          <a:bodyPr vert="horz" wrap="square" lIns="154689" tIns="77345" rIns="154689" bIns="77345" numCol="1" anchor="t" anchorCtr="0" compatLnSpc="1">
            <a:prstTxWarp prst="textNoShape">
              <a:avLst/>
            </a:prstTxWarp>
          </a:bodyPr>
          <a:lstStyle>
            <a:lvl1pPr defTabSz="1546088" eaLnBrk="1" hangingPunct="1">
              <a:defRPr sz="2400"/>
            </a:lvl1pPr>
          </a:lstStyle>
          <a:p>
            <a:pPr>
              <a:defRPr/>
            </a:pPr>
            <a:fld id="{F9AA2348-681D-4706-A087-49F1C7D90DA7}" type="datetime1">
              <a:rPr lang="sv-SE" altLang="sv-SE"/>
              <a:pPr>
                <a:defRPr/>
              </a:pPr>
              <a:t>2024-01-29</a:t>
            </a:fld>
            <a:endParaRPr lang="sv-SE" altLang="sv-SE"/>
          </a:p>
        </p:txBody>
      </p:sp>
      <p:sp>
        <p:nvSpPr>
          <p:cNvPr id="4101" name="Rectangle 5">
            <a:extLst>
              <a:ext uri="{FF2B5EF4-FFF2-40B4-BE49-F238E27FC236}">
                <a16:creationId xmlns:a16="http://schemas.microsoft.com/office/drawing/2014/main" id="{80655102-13DD-1232-5869-4F6CD6273C77}"/>
              </a:ext>
            </a:extLst>
          </p:cNvPr>
          <p:cNvSpPr>
            <a:spLocks noGrp="1" noChangeArrowheads="1"/>
          </p:cNvSpPr>
          <p:nvPr>
            <p:ph type="ftr" sz="quarter" idx="3"/>
          </p:nvPr>
        </p:nvSpPr>
        <p:spPr bwMode="auto">
          <a:xfrm>
            <a:off x="5927725" y="8853488"/>
            <a:ext cx="5494338" cy="674687"/>
          </a:xfrm>
          <a:prstGeom prst="rect">
            <a:avLst/>
          </a:prstGeom>
          <a:noFill/>
          <a:ln>
            <a:noFill/>
          </a:ln>
          <a:effectLst/>
        </p:spPr>
        <p:txBody>
          <a:bodyPr vert="horz" wrap="square" lIns="154689" tIns="77345" rIns="154689" bIns="77345" numCol="1" anchor="t" anchorCtr="0" compatLnSpc="1">
            <a:prstTxWarp prst="textNoShape">
              <a:avLst/>
            </a:prstTxWarp>
          </a:bodyPr>
          <a:lstStyle>
            <a:lvl1pPr algn="ctr" defTabSz="1546088" eaLnBrk="1" hangingPunct="1">
              <a:defRPr sz="2400"/>
            </a:lvl1pPr>
          </a:lstStyle>
          <a:p>
            <a:pPr>
              <a:defRPr/>
            </a:pPr>
            <a:r>
              <a:rPr lang="sv-SE" altLang="sv-SE"/>
              <a:t>Enhetsnamn/avsändare</a:t>
            </a:r>
          </a:p>
        </p:txBody>
      </p:sp>
      <p:sp>
        <p:nvSpPr>
          <p:cNvPr id="4102" name="Rectangle 6">
            <a:extLst>
              <a:ext uri="{FF2B5EF4-FFF2-40B4-BE49-F238E27FC236}">
                <a16:creationId xmlns:a16="http://schemas.microsoft.com/office/drawing/2014/main" id="{D34E15BB-303C-AA52-BF6B-84EA2074FB34}"/>
              </a:ext>
            </a:extLst>
          </p:cNvPr>
          <p:cNvSpPr>
            <a:spLocks noGrp="1" noChangeArrowheads="1"/>
          </p:cNvSpPr>
          <p:nvPr>
            <p:ph type="sldNum" sz="quarter" idx="4"/>
          </p:nvPr>
        </p:nvSpPr>
        <p:spPr bwMode="auto">
          <a:xfrm>
            <a:off x="12433300" y="8853488"/>
            <a:ext cx="4049713" cy="674687"/>
          </a:xfrm>
          <a:prstGeom prst="rect">
            <a:avLst/>
          </a:prstGeom>
          <a:noFill/>
          <a:ln>
            <a:noFill/>
          </a:ln>
          <a:effectLst/>
        </p:spPr>
        <p:txBody>
          <a:bodyPr vert="horz" wrap="square" lIns="154689" tIns="77345" rIns="154689" bIns="77345" numCol="1" anchor="t" anchorCtr="0" compatLnSpc="1">
            <a:prstTxWarp prst="textNoShape">
              <a:avLst/>
            </a:prstTxWarp>
          </a:bodyPr>
          <a:lstStyle>
            <a:lvl1pPr algn="r" defTabSz="1544638" eaLnBrk="1" hangingPunct="1">
              <a:defRPr sz="2400"/>
            </a:lvl1pPr>
          </a:lstStyle>
          <a:p>
            <a:pPr>
              <a:defRPr/>
            </a:pPr>
            <a:fld id="{80C07EFC-0A73-4E1A-A8A4-A7F5702E30B1}" type="slidenum">
              <a:rPr lang="sv-SE" altLang="sv-SE"/>
              <a:pPr>
                <a:defRPr/>
              </a:pPr>
              <a:t>‹#›</a:t>
            </a:fld>
            <a:endParaRPr lang="sv-SE" altLang="sv-SE"/>
          </a:p>
        </p:txBody>
      </p:sp>
    </p:spTree>
  </p:cSld>
  <p:clrMap bg1="lt1" tx1="dk1" bg2="lt2" tx2="dk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8" r:id="rId6"/>
    <p:sldLayoutId id="2147484399" r:id="rId7"/>
    <p:sldLayoutId id="2147484400" r:id="rId8"/>
    <p:sldLayoutId id="2147484401" r:id="rId9"/>
    <p:sldLayoutId id="2147484402" r:id="rId10"/>
    <p:sldLayoutId id="2147484403" r:id="rId11"/>
  </p:sldLayoutIdLst>
  <p:hf hdr="0"/>
  <p:txStyles>
    <p:titleStyle>
      <a:lvl1pPr algn="ctr" defTabSz="1544638" rtl="0" eaLnBrk="0" fontAlgn="base" hangingPunct="0">
        <a:spcBef>
          <a:spcPct val="0"/>
        </a:spcBef>
        <a:spcAft>
          <a:spcPct val="0"/>
        </a:spcAft>
        <a:defRPr sz="7300" kern="1200">
          <a:solidFill>
            <a:schemeClr val="tx2"/>
          </a:solidFill>
          <a:latin typeface="+mj-lt"/>
          <a:ea typeface="+mj-ea"/>
          <a:cs typeface="+mj-cs"/>
        </a:defRPr>
      </a:lvl1pPr>
      <a:lvl2pPr algn="ctr" defTabSz="1544638" rtl="0" eaLnBrk="0" fontAlgn="base" hangingPunct="0">
        <a:spcBef>
          <a:spcPct val="0"/>
        </a:spcBef>
        <a:spcAft>
          <a:spcPct val="0"/>
        </a:spcAft>
        <a:defRPr sz="7300">
          <a:solidFill>
            <a:schemeClr val="tx2"/>
          </a:solidFill>
          <a:latin typeface="Arial" panose="020B0604020202020204" pitchFamily="34" charset="0"/>
          <a:cs typeface="Arial" panose="020B0604020202020204" pitchFamily="34" charset="0"/>
        </a:defRPr>
      </a:lvl2pPr>
      <a:lvl3pPr algn="ctr" defTabSz="1544638" rtl="0" eaLnBrk="0" fontAlgn="base" hangingPunct="0">
        <a:spcBef>
          <a:spcPct val="0"/>
        </a:spcBef>
        <a:spcAft>
          <a:spcPct val="0"/>
        </a:spcAft>
        <a:defRPr sz="7300">
          <a:solidFill>
            <a:schemeClr val="tx2"/>
          </a:solidFill>
          <a:latin typeface="Arial" panose="020B0604020202020204" pitchFamily="34" charset="0"/>
          <a:cs typeface="Arial" panose="020B0604020202020204" pitchFamily="34" charset="0"/>
        </a:defRPr>
      </a:lvl3pPr>
      <a:lvl4pPr algn="ctr" defTabSz="1544638" rtl="0" eaLnBrk="0" fontAlgn="base" hangingPunct="0">
        <a:spcBef>
          <a:spcPct val="0"/>
        </a:spcBef>
        <a:spcAft>
          <a:spcPct val="0"/>
        </a:spcAft>
        <a:defRPr sz="7300">
          <a:solidFill>
            <a:schemeClr val="tx2"/>
          </a:solidFill>
          <a:latin typeface="Arial" panose="020B0604020202020204" pitchFamily="34" charset="0"/>
          <a:cs typeface="Arial" panose="020B0604020202020204" pitchFamily="34" charset="0"/>
        </a:defRPr>
      </a:lvl4pPr>
      <a:lvl5pPr algn="ctr" defTabSz="1544638" rtl="0" eaLnBrk="0" fontAlgn="base" hangingPunct="0">
        <a:spcBef>
          <a:spcPct val="0"/>
        </a:spcBef>
        <a:spcAft>
          <a:spcPct val="0"/>
        </a:spcAft>
        <a:defRPr sz="7300">
          <a:solidFill>
            <a:schemeClr val="tx2"/>
          </a:solidFill>
          <a:latin typeface="Arial" panose="020B0604020202020204" pitchFamily="34" charset="0"/>
          <a:cs typeface="Arial" panose="020B0604020202020204" pitchFamily="34" charset="0"/>
        </a:defRPr>
      </a:lvl5pPr>
      <a:lvl6pPr marL="457159" algn="ctr" defTabSz="1546088" rtl="0" fontAlgn="base">
        <a:spcBef>
          <a:spcPct val="0"/>
        </a:spcBef>
        <a:spcAft>
          <a:spcPct val="0"/>
        </a:spcAft>
        <a:defRPr sz="7399">
          <a:solidFill>
            <a:schemeClr val="tx2"/>
          </a:solidFill>
          <a:latin typeface="Arial" panose="020B0604020202020204" pitchFamily="34" charset="0"/>
          <a:cs typeface="Arial" panose="020B0604020202020204" pitchFamily="34" charset="0"/>
        </a:defRPr>
      </a:lvl6pPr>
      <a:lvl7pPr marL="914318" algn="ctr" defTabSz="1546088" rtl="0" fontAlgn="base">
        <a:spcBef>
          <a:spcPct val="0"/>
        </a:spcBef>
        <a:spcAft>
          <a:spcPct val="0"/>
        </a:spcAft>
        <a:defRPr sz="7399">
          <a:solidFill>
            <a:schemeClr val="tx2"/>
          </a:solidFill>
          <a:latin typeface="Arial" panose="020B0604020202020204" pitchFamily="34" charset="0"/>
          <a:cs typeface="Arial" panose="020B0604020202020204" pitchFamily="34" charset="0"/>
        </a:defRPr>
      </a:lvl7pPr>
      <a:lvl8pPr marL="1371478" algn="ctr" defTabSz="1546088" rtl="0" fontAlgn="base">
        <a:spcBef>
          <a:spcPct val="0"/>
        </a:spcBef>
        <a:spcAft>
          <a:spcPct val="0"/>
        </a:spcAft>
        <a:defRPr sz="7399">
          <a:solidFill>
            <a:schemeClr val="tx2"/>
          </a:solidFill>
          <a:latin typeface="Arial" panose="020B0604020202020204" pitchFamily="34" charset="0"/>
          <a:cs typeface="Arial" panose="020B0604020202020204" pitchFamily="34" charset="0"/>
        </a:defRPr>
      </a:lvl8pPr>
      <a:lvl9pPr marL="1828639" algn="ctr" defTabSz="1546088" rtl="0" fontAlgn="base">
        <a:spcBef>
          <a:spcPct val="0"/>
        </a:spcBef>
        <a:spcAft>
          <a:spcPct val="0"/>
        </a:spcAft>
        <a:defRPr sz="7399">
          <a:solidFill>
            <a:schemeClr val="tx2"/>
          </a:solidFill>
          <a:latin typeface="Arial" panose="020B0604020202020204" pitchFamily="34" charset="0"/>
          <a:cs typeface="Arial" panose="020B0604020202020204" pitchFamily="34" charset="0"/>
        </a:defRPr>
      </a:lvl9pPr>
    </p:titleStyle>
    <p:bodyStyle>
      <a:lvl1pPr marL="577850" indent="-577850" algn="l" defTabSz="1544638" rtl="0" eaLnBrk="0" fontAlgn="base" hangingPunct="0">
        <a:spcBef>
          <a:spcPct val="20000"/>
        </a:spcBef>
        <a:spcAft>
          <a:spcPct val="0"/>
        </a:spcAft>
        <a:buChar char="•"/>
        <a:defRPr sz="5400" kern="1200">
          <a:solidFill>
            <a:schemeClr val="tx1"/>
          </a:solidFill>
          <a:latin typeface="+mn-lt"/>
          <a:ea typeface="+mn-ea"/>
          <a:cs typeface="+mn-cs"/>
        </a:defRPr>
      </a:lvl1pPr>
      <a:lvl2pPr marL="1255713" indent="-482600" algn="l" defTabSz="1544638" rtl="0" eaLnBrk="0" fontAlgn="base" hangingPunct="0">
        <a:spcBef>
          <a:spcPct val="20000"/>
        </a:spcBef>
        <a:spcAft>
          <a:spcPct val="0"/>
        </a:spcAft>
        <a:buChar char="–"/>
        <a:defRPr sz="4600" kern="1200">
          <a:solidFill>
            <a:schemeClr val="tx1"/>
          </a:solidFill>
          <a:latin typeface="+mn-lt"/>
          <a:ea typeface="+mn-ea"/>
          <a:cs typeface="+mn-cs"/>
        </a:defRPr>
      </a:lvl2pPr>
      <a:lvl3pPr marL="1931988" indent="-385763" algn="l" defTabSz="1544638" rtl="0" eaLnBrk="0" fontAlgn="base" hangingPunct="0">
        <a:spcBef>
          <a:spcPct val="20000"/>
        </a:spcBef>
        <a:spcAft>
          <a:spcPct val="0"/>
        </a:spcAft>
        <a:buChar char="•"/>
        <a:defRPr sz="4000" kern="1200">
          <a:solidFill>
            <a:schemeClr val="tx1"/>
          </a:solidFill>
          <a:latin typeface="+mn-lt"/>
          <a:ea typeface="+mn-ea"/>
          <a:cs typeface="+mn-cs"/>
        </a:defRPr>
      </a:lvl3pPr>
      <a:lvl4pPr marL="2705100" indent="-384175" algn="l" defTabSz="1544638" rtl="0" eaLnBrk="0" fontAlgn="base" hangingPunct="0">
        <a:spcBef>
          <a:spcPct val="20000"/>
        </a:spcBef>
        <a:spcAft>
          <a:spcPct val="0"/>
        </a:spcAft>
        <a:buChar char="–"/>
        <a:defRPr sz="3400" kern="1200">
          <a:solidFill>
            <a:schemeClr val="tx1"/>
          </a:solidFill>
          <a:latin typeface="+mn-lt"/>
          <a:ea typeface="+mn-ea"/>
          <a:cs typeface="+mn-cs"/>
        </a:defRPr>
      </a:lvl4pPr>
      <a:lvl5pPr marL="3478213" indent="-384175" algn="l" defTabSz="1544638" rtl="0" eaLnBrk="0" fontAlgn="base" hangingPunct="0">
        <a:spcBef>
          <a:spcPct val="20000"/>
        </a:spcBef>
        <a:spcAft>
          <a:spcPct val="0"/>
        </a:spcAft>
        <a:buChar char="»"/>
        <a:defRPr sz="3400" kern="1200">
          <a:solidFill>
            <a:schemeClr val="tx1"/>
          </a:solidFill>
          <a:latin typeface="+mn-lt"/>
          <a:ea typeface="+mn-ea"/>
          <a:cs typeface="+mn-cs"/>
        </a:defRPr>
      </a:lvl5pPr>
      <a:lvl6pPr marL="2514376" indent="-228580" algn="l" defTabSz="914318"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537" indent="-228580" algn="l" defTabSz="914318"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697" indent="-228580" algn="l" defTabSz="914318"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5856" indent="-228580" algn="l" defTabSz="914318"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sv-SE"/>
      </a:defPPr>
      <a:lvl1pPr marL="0" algn="l" defTabSz="914318" rtl="0" eaLnBrk="1" latinLnBrk="0" hangingPunct="1">
        <a:defRPr sz="1801" kern="1200">
          <a:solidFill>
            <a:schemeClr val="tx1"/>
          </a:solidFill>
          <a:latin typeface="+mn-lt"/>
          <a:ea typeface="+mn-ea"/>
          <a:cs typeface="+mn-cs"/>
        </a:defRPr>
      </a:lvl1pPr>
      <a:lvl2pPr marL="457159" algn="l" defTabSz="914318" rtl="0" eaLnBrk="1" latinLnBrk="0" hangingPunct="1">
        <a:defRPr sz="1801" kern="1200">
          <a:solidFill>
            <a:schemeClr val="tx1"/>
          </a:solidFill>
          <a:latin typeface="+mn-lt"/>
          <a:ea typeface="+mn-ea"/>
          <a:cs typeface="+mn-cs"/>
        </a:defRPr>
      </a:lvl2pPr>
      <a:lvl3pPr marL="914318" algn="l" defTabSz="914318" rtl="0" eaLnBrk="1" latinLnBrk="0" hangingPunct="1">
        <a:defRPr sz="1801" kern="1200">
          <a:solidFill>
            <a:schemeClr val="tx1"/>
          </a:solidFill>
          <a:latin typeface="+mn-lt"/>
          <a:ea typeface="+mn-ea"/>
          <a:cs typeface="+mn-cs"/>
        </a:defRPr>
      </a:lvl3pPr>
      <a:lvl4pPr marL="1371478" algn="l" defTabSz="914318" rtl="0" eaLnBrk="1" latinLnBrk="0" hangingPunct="1">
        <a:defRPr sz="1801" kern="1200">
          <a:solidFill>
            <a:schemeClr val="tx1"/>
          </a:solidFill>
          <a:latin typeface="+mn-lt"/>
          <a:ea typeface="+mn-ea"/>
          <a:cs typeface="+mn-cs"/>
        </a:defRPr>
      </a:lvl4pPr>
      <a:lvl5pPr marL="1828639" algn="l" defTabSz="914318" rtl="0" eaLnBrk="1" latinLnBrk="0" hangingPunct="1">
        <a:defRPr sz="1801" kern="1200">
          <a:solidFill>
            <a:schemeClr val="tx1"/>
          </a:solidFill>
          <a:latin typeface="+mn-lt"/>
          <a:ea typeface="+mn-ea"/>
          <a:cs typeface="+mn-cs"/>
        </a:defRPr>
      </a:lvl5pPr>
      <a:lvl6pPr marL="2285798" algn="l" defTabSz="914318" rtl="0" eaLnBrk="1" latinLnBrk="0" hangingPunct="1">
        <a:defRPr sz="1801" kern="1200">
          <a:solidFill>
            <a:schemeClr val="tx1"/>
          </a:solidFill>
          <a:latin typeface="+mn-lt"/>
          <a:ea typeface="+mn-ea"/>
          <a:cs typeface="+mn-cs"/>
        </a:defRPr>
      </a:lvl6pPr>
      <a:lvl7pPr marL="2742957" algn="l" defTabSz="914318" rtl="0" eaLnBrk="1" latinLnBrk="0" hangingPunct="1">
        <a:defRPr sz="1801" kern="1200">
          <a:solidFill>
            <a:schemeClr val="tx1"/>
          </a:solidFill>
          <a:latin typeface="+mn-lt"/>
          <a:ea typeface="+mn-ea"/>
          <a:cs typeface="+mn-cs"/>
        </a:defRPr>
      </a:lvl7pPr>
      <a:lvl8pPr marL="3200116" algn="l" defTabSz="914318" rtl="0" eaLnBrk="1" latinLnBrk="0" hangingPunct="1">
        <a:defRPr sz="1801" kern="1200">
          <a:solidFill>
            <a:schemeClr val="tx1"/>
          </a:solidFill>
          <a:latin typeface="+mn-lt"/>
          <a:ea typeface="+mn-ea"/>
          <a:cs typeface="+mn-cs"/>
        </a:defRPr>
      </a:lvl8pPr>
      <a:lvl9pPr marL="3657275" algn="l" defTabSz="914318"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vgregion.se/halsa-och-vard/vardgivarwebben/uppdrag-och-avtal/vardval-rehab/krav-och-kvalitetsbok/karta-over-rehabenheter-inom-vardval-rehab/karta/"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C50008-A83F-5006-5794-E2D0EB07461D}"/>
              </a:ext>
            </a:extLst>
          </p:cNvPr>
          <p:cNvSpPr>
            <a:spLocks noGrp="1"/>
          </p:cNvSpPr>
          <p:nvPr>
            <p:ph idx="1"/>
          </p:nvPr>
        </p:nvSpPr>
        <p:spPr>
          <a:xfrm>
            <a:off x="1815483" y="1424443"/>
            <a:ext cx="13384238" cy="6674528"/>
          </a:xfrm>
        </p:spPr>
        <p:txBody>
          <a:bodyPr/>
          <a:lstStyle/>
          <a:p>
            <a:pPr marL="0" indent="0" algn="ctr">
              <a:buNone/>
            </a:pPr>
            <a:r>
              <a:rPr lang="en-US" sz="5400" b="1" dirty="0"/>
              <a:t>  </a:t>
            </a:r>
            <a:r>
              <a:rPr lang="en-US" sz="6000" b="1" dirty="0"/>
              <a:t>VÄLKOMNA!</a:t>
            </a:r>
          </a:p>
          <a:p>
            <a:pPr marL="0" indent="0" algn="ctr">
              <a:buNone/>
            </a:pPr>
            <a:r>
              <a:rPr lang="en-US" sz="5400" b="1" dirty="0"/>
              <a:t> </a:t>
            </a:r>
            <a:r>
              <a:rPr lang="en-US" sz="4000" b="1" dirty="0" err="1"/>
              <a:t>Seminarium</a:t>
            </a:r>
            <a:r>
              <a:rPr lang="en-US" sz="5400" b="1" dirty="0"/>
              <a:t> </a:t>
            </a:r>
            <a:br>
              <a:rPr lang="en-US" sz="5400" b="1" dirty="0"/>
            </a:br>
            <a:r>
              <a:rPr lang="en-US" sz="5400" b="1" dirty="0"/>
              <a:t>En rehabmottagning </a:t>
            </a:r>
            <a:r>
              <a:rPr lang="en-US" sz="5400" b="1" dirty="0" err="1"/>
              <a:t>berättar</a:t>
            </a:r>
            <a:endParaRPr lang="en-US" sz="5400" b="1" dirty="0"/>
          </a:p>
          <a:p>
            <a:pPr marL="0" indent="0" algn="ctr">
              <a:buNone/>
            </a:pPr>
            <a:br>
              <a:rPr lang="en-US" sz="3600" dirty="0"/>
            </a:br>
            <a:r>
              <a:rPr lang="en-US" sz="3200" dirty="0" err="1"/>
              <a:t>Sjukgymnast</a:t>
            </a:r>
            <a:r>
              <a:rPr lang="en-US" sz="3200" dirty="0"/>
              <a:t> Pernilla Nilsson</a:t>
            </a:r>
            <a:br>
              <a:rPr lang="en-US" sz="3200" dirty="0"/>
            </a:br>
            <a:r>
              <a:rPr lang="en-US" sz="3200" dirty="0" err="1"/>
              <a:t>Enhetschef</a:t>
            </a:r>
            <a:r>
              <a:rPr lang="en-US" sz="3200" dirty="0"/>
              <a:t> Anna Järlebrandt, </a:t>
            </a:r>
            <a:br>
              <a:rPr lang="en-US" sz="3200" dirty="0"/>
            </a:br>
            <a:r>
              <a:rPr lang="en-US" sz="3200" dirty="0"/>
              <a:t>Närhälsan Vara rehabmottagning</a:t>
            </a:r>
          </a:p>
        </p:txBody>
      </p:sp>
    </p:spTree>
    <p:extLst>
      <p:ext uri="{BB962C8B-B14F-4D97-AF65-F5344CB8AC3E}">
        <p14:creationId xmlns:p14="http://schemas.microsoft.com/office/powerpoint/2010/main" val="2962204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ubrik 1">
            <a:extLst>
              <a:ext uri="{FF2B5EF4-FFF2-40B4-BE49-F238E27FC236}">
                <a16:creationId xmlns:a16="http://schemas.microsoft.com/office/drawing/2014/main" id="{13F03FBF-C2CA-F75E-7851-480D5E6E80FE}"/>
              </a:ext>
            </a:extLst>
          </p:cNvPr>
          <p:cNvSpPr>
            <a:spLocks noGrp="1" noChangeArrowheads="1"/>
          </p:cNvSpPr>
          <p:nvPr>
            <p:ph type="title"/>
          </p:nvPr>
        </p:nvSpPr>
        <p:spPr>
          <a:xfrm>
            <a:off x="1698624" y="1107595"/>
            <a:ext cx="13384213" cy="917575"/>
          </a:xfrm>
        </p:spPr>
        <p:txBody>
          <a:bodyPr/>
          <a:lstStyle/>
          <a:p>
            <a:pPr algn="ctr"/>
            <a:r>
              <a:rPr lang="sv-SE" altLang="sv-SE" sz="3600" b="1" dirty="0">
                <a:solidFill>
                  <a:schemeClr val="tx1"/>
                </a:solidFill>
              </a:rPr>
              <a:t>Exempel på rehab-åtgärder, efter behov</a:t>
            </a:r>
          </a:p>
        </p:txBody>
      </p:sp>
      <p:sp>
        <p:nvSpPr>
          <p:cNvPr id="17411" name="Platshållare för innehåll 2">
            <a:extLst>
              <a:ext uri="{FF2B5EF4-FFF2-40B4-BE49-F238E27FC236}">
                <a16:creationId xmlns:a16="http://schemas.microsoft.com/office/drawing/2014/main" id="{B29ED8A4-92FD-6997-EF69-46EE4F97C775}"/>
              </a:ext>
            </a:extLst>
          </p:cNvPr>
          <p:cNvSpPr>
            <a:spLocks noGrp="1" noChangeArrowheads="1"/>
          </p:cNvSpPr>
          <p:nvPr>
            <p:ph idx="1"/>
          </p:nvPr>
        </p:nvSpPr>
        <p:spPr>
          <a:xfrm>
            <a:off x="1698625" y="2206171"/>
            <a:ext cx="13384213" cy="6125029"/>
          </a:xfrm>
        </p:spPr>
        <p:txBody>
          <a:bodyPr/>
          <a:lstStyle/>
          <a:p>
            <a:pPr marL="0" indent="0" algn="ctr">
              <a:buNone/>
            </a:pPr>
            <a:r>
              <a:rPr lang="sv-SE" altLang="sv-SE" sz="3200" dirty="0" err="1">
                <a:solidFill>
                  <a:schemeClr val="tx1"/>
                </a:solidFill>
              </a:rPr>
              <a:t>FaR</a:t>
            </a:r>
            <a:r>
              <a:rPr lang="sv-SE" altLang="sv-SE" sz="3200" dirty="0">
                <a:solidFill>
                  <a:schemeClr val="tx1"/>
                </a:solidFill>
              </a:rPr>
              <a:t>- Fysisk aktivitet på recept (dosering +aktivitet)</a:t>
            </a:r>
          </a:p>
          <a:p>
            <a:pPr marL="0" indent="0" algn="ctr">
              <a:buFontTx/>
              <a:buNone/>
            </a:pPr>
            <a:r>
              <a:rPr lang="sv-SE" altLang="sv-SE" sz="3200" dirty="0" err="1">
                <a:solidFill>
                  <a:schemeClr val="tx1"/>
                </a:solidFill>
              </a:rPr>
              <a:t>MedicinskYoga</a:t>
            </a:r>
            <a:r>
              <a:rPr lang="sv-SE" altLang="sv-SE" sz="3200" dirty="0">
                <a:solidFill>
                  <a:schemeClr val="tx1"/>
                </a:solidFill>
              </a:rPr>
              <a:t>/basal kroppskännedom/</a:t>
            </a:r>
            <a:r>
              <a:rPr lang="sv-SE" altLang="sv-SE" sz="3200" dirty="0" err="1">
                <a:solidFill>
                  <a:schemeClr val="tx1"/>
                </a:solidFill>
              </a:rPr>
              <a:t>mindfulness</a:t>
            </a:r>
            <a:endParaRPr lang="sv-SE" altLang="sv-SE" sz="3200" dirty="0">
              <a:solidFill>
                <a:schemeClr val="tx1"/>
              </a:solidFill>
            </a:endParaRPr>
          </a:p>
          <a:p>
            <a:pPr marL="0" indent="0" algn="ctr">
              <a:buFontTx/>
              <a:buNone/>
            </a:pPr>
            <a:r>
              <a:rPr lang="sv-SE" altLang="sv-SE" sz="3200" dirty="0">
                <a:solidFill>
                  <a:schemeClr val="tx1"/>
                </a:solidFill>
              </a:rPr>
              <a:t>Stresskola</a:t>
            </a:r>
          </a:p>
          <a:p>
            <a:pPr marL="0" indent="0" algn="ctr">
              <a:buNone/>
            </a:pPr>
            <a:r>
              <a:rPr lang="sv-SE" altLang="sv-SE" sz="3200" dirty="0">
                <a:solidFill>
                  <a:schemeClr val="tx1"/>
                </a:solidFill>
              </a:rPr>
              <a:t>Balansskola (förebyggande)</a:t>
            </a:r>
          </a:p>
          <a:p>
            <a:pPr marL="0" indent="0" algn="ctr">
              <a:buNone/>
            </a:pPr>
            <a:r>
              <a:rPr lang="sv-SE" altLang="sv-SE" sz="3200" dirty="0">
                <a:solidFill>
                  <a:schemeClr val="tx1"/>
                </a:solidFill>
              </a:rPr>
              <a:t>Artrosskola (undvika/förhindra behov av operation)</a:t>
            </a:r>
          </a:p>
          <a:p>
            <a:pPr marL="0" indent="0" algn="ctr">
              <a:buFontTx/>
              <a:buNone/>
            </a:pPr>
            <a:r>
              <a:rPr lang="sv-SE" altLang="sv-SE" sz="3200" dirty="0">
                <a:solidFill>
                  <a:schemeClr val="tx1"/>
                </a:solidFill>
              </a:rPr>
              <a:t>Smärtskola </a:t>
            </a:r>
          </a:p>
          <a:p>
            <a:pPr marL="0" indent="0" algn="ctr">
              <a:buNone/>
            </a:pPr>
            <a:r>
              <a:rPr lang="sv-SE" altLang="sv-SE" sz="3200" dirty="0">
                <a:solidFill>
                  <a:schemeClr val="tx1"/>
                </a:solidFill>
              </a:rPr>
              <a:t>Handträningsgrupp </a:t>
            </a:r>
          </a:p>
          <a:p>
            <a:pPr marL="0" indent="0" algn="ctr">
              <a:buFontTx/>
              <a:buNone/>
            </a:pPr>
            <a:endParaRPr lang="sv-SE" altLang="sv-SE" sz="2800" dirty="0">
              <a:solidFill>
                <a:schemeClr val="tx1"/>
              </a:solidFill>
            </a:endParaRPr>
          </a:p>
          <a:p>
            <a:pPr marL="0" indent="0" algn="ctr">
              <a:buFontTx/>
              <a:buNone/>
            </a:pPr>
            <a:endParaRPr lang="sv-SE" altLang="sv-SE" sz="2800" dirty="0">
              <a:solidFill>
                <a:schemeClr val="tx1"/>
              </a:solidFill>
            </a:endParaRPr>
          </a:p>
        </p:txBody>
      </p:sp>
      <p:sp>
        <p:nvSpPr>
          <p:cNvPr id="17412" name="textruta 1">
            <a:extLst>
              <a:ext uri="{FF2B5EF4-FFF2-40B4-BE49-F238E27FC236}">
                <a16:creationId xmlns:a16="http://schemas.microsoft.com/office/drawing/2014/main" id="{9A8E50DC-C240-E960-8ACB-7480B549D5D0}"/>
              </a:ext>
            </a:extLst>
          </p:cNvPr>
          <p:cNvSpPr txBox="1">
            <a:spLocks noChangeArrowheads="1"/>
          </p:cNvSpPr>
          <p:nvPr/>
        </p:nvSpPr>
        <p:spPr bwMode="auto">
          <a:xfrm>
            <a:off x="13176841" y="5015874"/>
            <a:ext cx="594119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r>
              <a:rPr lang="sv-SE" altLang="sv-SE" i="1" dirty="0"/>
              <a:t>Flera av aktiviteterna </a:t>
            </a:r>
            <a:br>
              <a:rPr lang="sv-SE" altLang="sv-SE" i="1" dirty="0"/>
            </a:br>
            <a:r>
              <a:rPr lang="sv-SE" altLang="sv-SE" i="1" dirty="0"/>
              <a:t>finns digitalt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ubrik 1">
            <a:extLst>
              <a:ext uri="{FF2B5EF4-FFF2-40B4-BE49-F238E27FC236}">
                <a16:creationId xmlns:a16="http://schemas.microsoft.com/office/drawing/2014/main" id="{B911BD0B-6555-3FE9-721A-045BE93CE6F9}"/>
              </a:ext>
            </a:extLst>
          </p:cNvPr>
          <p:cNvSpPr>
            <a:spLocks noGrp="1" noChangeArrowheads="1"/>
          </p:cNvSpPr>
          <p:nvPr>
            <p:ph type="title"/>
          </p:nvPr>
        </p:nvSpPr>
        <p:spPr>
          <a:xfrm>
            <a:off x="1698625" y="1595438"/>
            <a:ext cx="13384213" cy="917575"/>
          </a:xfrm>
        </p:spPr>
        <p:txBody>
          <a:bodyPr/>
          <a:lstStyle/>
          <a:p>
            <a:r>
              <a:rPr lang="sv-SE" altLang="sv-SE" sz="3600" b="1" dirty="0"/>
              <a:t>Så jobbar rehabmottagningen med smärta, exempel:</a:t>
            </a:r>
          </a:p>
        </p:txBody>
      </p:sp>
      <p:sp>
        <p:nvSpPr>
          <p:cNvPr id="3" name="Platshållare för innehåll 2">
            <a:extLst>
              <a:ext uri="{FF2B5EF4-FFF2-40B4-BE49-F238E27FC236}">
                <a16:creationId xmlns:a16="http://schemas.microsoft.com/office/drawing/2014/main" id="{BD89102B-46A1-D9B1-D188-68A52FC63F5A}"/>
              </a:ext>
            </a:extLst>
          </p:cNvPr>
          <p:cNvSpPr>
            <a:spLocks noGrp="1"/>
          </p:cNvSpPr>
          <p:nvPr>
            <p:ph idx="1"/>
          </p:nvPr>
        </p:nvSpPr>
        <p:spPr>
          <a:xfrm>
            <a:off x="1698624" y="2513013"/>
            <a:ext cx="13384213" cy="5614987"/>
          </a:xfrm>
        </p:spPr>
        <p:txBody>
          <a:bodyPr/>
          <a:lstStyle/>
          <a:p>
            <a:pPr>
              <a:defRPr/>
            </a:pPr>
            <a:r>
              <a:rPr lang="sv-SE" sz="3200" dirty="0"/>
              <a:t>Akupunktur (västerländsk)</a:t>
            </a:r>
          </a:p>
          <a:p>
            <a:pPr>
              <a:defRPr/>
            </a:pPr>
            <a:r>
              <a:rPr lang="sv-SE" sz="3200" dirty="0" err="1"/>
              <a:t>Kinesiotejp</a:t>
            </a:r>
            <a:r>
              <a:rPr lang="sv-SE" sz="3200" dirty="0"/>
              <a:t>/sporttejp (avlasta)</a:t>
            </a:r>
          </a:p>
          <a:p>
            <a:pPr>
              <a:defRPr/>
            </a:pPr>
            <a:r>
              <a:rPr lang="sv-SE" sz="3200" dirty="0"/>
              <a:t>TENS-transkutan </a:t>
            </a:r>
            <a:r>
              <a:rPr lang="sv-SE" sz="3200" dirty="0" err="1"/>
              <a:t>elstimulering</a:t>
            </a:r>
            <a:endParaRPr lang="sv-SE" sz="3200" dirty="0"/>
          </a:p>
          <a:p>
            <a:pPr>
              <a:defRPr/>
            </a:pPr>
            <a:r>
              <a:rPr lang="sv-SE" sz="3200" dirty="0"/>
              <a:t>Stötvåg (ny läkning)</a:t>
            </a:r>
          </a:p>
          <a:p>
            <a:pPr>
              <a:defRPr/>
            </a:pPr>
            <a:r>
              <a:rPr lang="sv-SE" sz="3200" dirty="0"/>
              <a:t>Hjälpmedel </a:t>
            </a:r>
          </a:p>
          <a:p>
            <a:pPr>
              <a:defRPr/>
            </a:pPr>
            <a:r>
              <a:rPr lang="sv-SE" sz="3200" dirty="0"/>
              <a:t>Träning</a:t>
            </a:r>
          </a:p>
          <a:p>
            <a:pPr marL="0" indent="0">
              <a:buFontTx/>
              <a:buNone/>
              <a:defRPr/>
            </a:pPr>
            <a:endParaRPr lang="sv-SE" dirty="0"/>
          </a:p>
          <a:p>
            <a:pPr>
              <a:defRPr/>
            </a:pPr>
            <a:endParaRPr lang="sv-S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ubrik 1">
            <a:extLst>
              <a:ext uri="{FF2B5EF4-FFF2-40B4-BE49-F238E27FC236}">
                <a16:creationId xmlns:a16="http://schemas.microsoft.com/office/drawing/2014/main" id="{5D54C52C-01B4-E8B5-C2BA-310CB89C3E2B}"/>
              </a:ext>
            </a:extLst>
          </p:cNvPr>
          <p:cNvSpPr>
            <a:spLocks noGrp="1" noChangeArrowheads="1"/>
          </p:cNvSpPr>
          <p:nvPr>
            <p:ph type="title"/>
          </p:nvPr>
        </p:nvSpPr>
        <p:spPr>
          <a:xfrm>
            <a:off x="2193925" y="3348038"/>
            <a:ext cx="13960475" cy="1752600"/>
          </a:xfrm>
        </p:spPr>
        <p:txBody>
          <a:bodyPr/>
          <a:lstStyle/>
          <a:p>
            <a:r>
              <a:rPr lang="sv-SE" altLang="sv-SE" sz="4000" b="1" dirty="0"/>
              <a:t>Behandling vid kronisk sjukdom som</a:t>
            </a:r>
            <a:br>
              <a:rPr lang="sv-SE" altLang="sv-SE" sz="2800" b="1" dirty="0"/>
            </a:br>
            <a:br>
              <a:rPr lang="sv-SE" altLang="sv-SE" sz="2800" b="1" dirty="0"/>
            </a:br>
            <a:r>
              <a:rPr lang="sv-SE" altLang="sv-SE" sz="3200" dirty="0"/>
              <a:t>KOL</a:t>
            </a:r>
            <a:br>
              <a:rPr lang="sv-SE" altLang="sv-SE" sz="3200" dirty="0"/>
            </a:br>
            <a:r>
              <a:rPr lang="sv-SE" altLang="sv-SE" sz="3200" dirty="0"/>
              <a:t>Astma</a:t>
            </a:r>
            <a:br>
              <a:rPr lang="sv-SE" altLang="sv-SE" sz="3200" dirty="0"/>
            </a:br>
            <a:r>
              <a:rPr lang="sv-SE" altLang="sv-SE" sz="3200" dirty="0"/>
              <a:t>Hjärtsvikt</a:t>
            </a:r>
            <a:br>
              <a:rPr lang="sv-SE" altLang="sv-SE" sz="3200" dirty="0"/>
            </a:br>
            <a:r>
              <a:rPr lang="sv-SE" altLang="sv-SE" sz="3200" dirty="0"/>
              <a:t>Diabetes</a:t>
            </a:r>
            <a:br>
              <a:rPr lang="sv-SE" altLang="sv-SE" sz="3200" dirty="0"/>
            </a:br>
            <a:r>
              <a:rPr lang="sv-SE" altLang="sv-SE" sz="3200" dirty="0"/>
              <a:t>Hypertoni </a:t>
            </a:r>
            <a:r>
              <a:rPr lang="sv-SE" altLang="sv-SE" sz="3200" dirty="0" err="1"/>
              <a:t>mfl</a:t>
            </a:r>
            <a:br>
              <a:rPr lang="sv-SE" altLang="sv-SE" sz="3200" dirty="0"/>
            </a:br>
            <a:br>
              <a:rPr lang="sv-SE" altLang="sv-SE" sz="3200" dirty="0"/>
            </a:br>
            <a:r>
              <a:rPr lang="sv-SE" altLang="sv-SE" sz="3200" dirty="0"/>
              <a:t>Följer träningsrekommendationer baserad på forskning, FYSS. Träningsform och doser. </a:t>
            </a:r>
            <a:br>
              <a:rPr lang="sv-SE" altLang="sv-SE" sz="3200" dirty="0"/>
            </a:br>
            <a:endParaRPr lang="sv-SE" altLang="sv-SE"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ubrik 1">
            <a:extLst>
              <a:ext uri="{FF2B5EF4-FFF2-40B4-BE49-F238E27FC236}">
                <a16:creationId xmlns:a16="http://schemas.microsoft.com/office/drawing/2014/main" id="{EE2696F7-CF0E-3264-5CD6-243D7BBE480B}"/>
              </a:ext>
            </a:extLst>
          </p:cNvPr>
          <p:cNvSpPr>
            <a:spLocks noGrp="1" noChangeArrowheads="1"/>
          </p:cNvSpPr>
          <p:nvPr>
            <p:ph type="title"/>
          </p:nvPr>
        </p:nvSpPr>
        <p:spPr>
          <a:xfrm>
            <a:off x="1833563" y="612775"/>
            <a:ext cx="13384212" cy="917575"/>
          </a:xfrm>
        </p:spPr>
        <p:txBody>
          <a:bodyPr/>
          <a:lstStyle/>
          <a:p>
            <a:r>
              <a:rPr lang="sv-SE" altLang="sv-SE" b="1"/>
              <a:t>Rehabilitering för barn och unga</a:t>
            </a:r>
          </a:p>
        </p:txBody>
      </p:sp>
      <p:sp>
        <p:nvSpPr>
          <p:cNvPr id="3" name="Platshållare för innehåll 2">
            <a:extLst>
              <a:ext uri="{FF2B5EF4-FFF2-40B4-BE49-F238E27FC236}">
                <a16:creationId xmlns:a16="http://schemas.microsoft.com/office/drawing/2014/main" id="{7A440E9C-F67B-A3A4-749B-5F0988DAAEC7}"/>
              </a:ext>
            </a:extLst>
          </p:cNvPr>
          <p:cNvSpPr>
            <a:spLocks noGrp="1"/>
          </p:cNvSpPr>
          <p:nvPr>
            <p:ph idx="1"/>
          </p:nvPr>
        </p:nvSpPr>
        <p:spPr>
          <a:xfrm>
            <a:off x="1646691" y="1530350"/>
            <a:ext cx="13384212" cy="5614987"/>
          </a:xfrm>
        </p:spPr>
        <p:txBody>
          <a:bodyPr/>
          <a:lstStyle/>
          <a:p>
            <a:pPr marL="404495" indent="-404495">
              <a:buFont typeface="Arial" panose="020B0604020202020204" pitchFamily="34" charset="0"/>
              <a:buChar char="•"/>
              <a:defRPr/>
            </a:pPr>
            <a:r>
              <a:rPr lang="sv-SE" sz="2800" dirty="0"/>
              <a:t>Smärta eller skadat sig (mjukare skelett och symtom i tillväxtzoner)</a:t>
            </a:r>
            <a:endParaRPr lang="en-US" dirty="0"/>
          </a:p>
          <a:p>
            <a:pPr marL="404495" indent="-404495">
              <a:buFont typeface="Arial" panose="020B0604020202020204" pitchFamily="34" charset="0"/>
              <a:buChar char="•"/>
              <a:defRPr/>
            </a:pPr>
            <a:r>
              <a:rPr lang="sv-SE" sz="2800" dirty="0"/>
              <a:t>Spänningsproblematik </a:t>
            </a:r>
          </a:p>
          <a:p>
            <a:pPr marL="404495" indent="-404495">
              <a:buFont typeface="Arial" panose="020B0604020202020204" pitchFamily="34" charset="0"/>
              <a:buChar char="•"/>
              <a:defRPr/>
            </a:pPr>
            <a:r>
              <a:rPr lang="sv-SE" sz="2800" dirty="0"/>
              <a:t>Övervikt (inaktivitet)</a:t>
            </a:r>
          </a:p>
          <a:p>
            <a:pPr marL="404495" indent="-404495">
              <a:buFont typeface="Arial" panose="020B0604020202020204" pitchFamily="34" charset="0"/>
              <a:buChar char="•"/>
              <a:defRPr/>
            </a:pPr>
            <a:r>
              <a:rPr lang="sv-SE" sz="2800" dirty="0"/>
              <a:t>Motoriska svårigheter (bedömning och </a:t>
            </a:r>
            <a:r>
              <a:rPr lang="sv-SE" sz="2800" dirty="0" err="1"/>
              <a:t>ev</a:t>
            </a:r>
            <a:r>
              <a:rPr lang="sv-SE" sz="2800" dirty="0"/>
              <a:t> skicka vidare till BVC) </a:t>
            </a:r>
          </a:p>
          <a:p>
            <a:pPr marL="404495" indent="-404495">
              <a:buFont typeface="Arial" panose="020B0604020202020204" pitchFamily="34" charset="0"/>
              <a:buChar char="•"/>
              <a:defRPr/>
            </a:pPr>
            <a:r>
              <a:rPr lang="sv-SE" sz="2800" dirty="0"/>
              <a:t>Barn med sömnsvårigheter </a:t>
            </a:r>
          </a:p>
          <a:p>
            <a:pPr marL="404495" indent="-404495">
              <a:buFont typeface="Arial" panose="020B0604020202020204" pitchFamily="34" charset="0"/>
              <a:buChar char="•"/>
              <a:defRPr/>
            </a:pPr>
            <a:r>
              <a:rPr lang="sv-SE" sz="2800" dirty="0"/>
              <a:t>Barn som behöver hjälp med tid och struktur </a:t>
            </a:r>
          </a:p>
          <a:p>
            <a:pPr marL="404495" indent="-404495">
              <a:buFont typeface="Arial" panose="020B0604020202020204" pitchFamily="34" charset="0"/>
              <a:buChar char="•"/>
              <a:defRPr/>
            </a:pPr>
            <a:r>
              <a:rPr lang="sv-SE" sz="2800" dirty="0"/>
              <a:t>Barn med </a:t>
            </a:r>
            <a:r>
              <a:rPr lang="sv-SE" sz="2800" dirty="0" err="1"/>
              <a:t>torticollis</a:t>
            </a:r>
            <a:r>
              <a:rPr lang="sv-SE" sz="2800" dirty="0"/>
              <a:t> eller skallasymmetri (bebisar. Flyttar mera insatsen blir platt i bakhuvudet).  </a:t>
            </a:r>
          </a:p>
          <a:p>
            <a:pPr marL="404495" indent="-404495">
              <a:buFont typeface="Arial" panose="020B0604020202020204" pitchFamily="34" charset="0"/>
              <a:buChar char="•"/>
              <a:defRPr/>
            </a:pPr>
            <a:r>
              <a:rPr lang="sv-SE" sz="2800" dirty="0"/>
              <a:t>Samverkan med andra aktörer, ex Samverkan barn och unga -</a:t>
            </a:r>
            <a:r>
              <a:rPr lang="sv-SE" sz="2800" dirty="0" err="1"/>
              <a:t>Sambu</a:t>
            </a:r>
            <a:r>
              <a:rPr lang="sv-SE" sz="2800" dirty="0"/>
              <a:t> (ex. socialtjänst, skolsköterska, rehab, vårdcentral).</a:t>
            </a:r>
          </a:p>
          <a:p>
            <a:pPr marL="404495" indent="-404495">
              <a:buFont typeface="Arial" panose="020B0604020202020204" pitchFamily="34" charset="0"/>
              <a:defRPr/>
            </a:pPr>
            <a:endParaRPr lang="sv-SE" sz="2800" dirty="0"/>
          </a:p>
          <a:p>
            <a:pPr>
              <a:defRPr/>
            </a:pPr>
            <a:endParaRPr lang="sv-S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ubrik 1">
            <a:extLst>
              <a:ext uri="{FF2B5EF4-FFF2-40B4-BE49-F238E27FC236}">
                <a16:creationId xmlns:a16="http://schemas.microsoft.com/office/drawing/2014/main" id="{C90EDE8C-2CB0-64BD-4A05-535D84A326F6}"/>
              </a:ext>
            </a:extLst>
          </p:cNvPr>
          <p:cNvSpPr>
            <a:spLocks noGrp="1" noChangeArrowheads="1"/>
          </p:cNvSpPr>
          <p:nvPr>
            <p:ph type="title"/>
          </p:nvPr>
        </p:nvSpPr>
        <p:spPr>
          <a:xfrm>
            <a:off x="1698625" y="1595438"/>
            <a:ext cx="13384213" cy="917575"/>
          </a:xfrm>
        </p:spPr>
        <p:txBody>
          <a:bodyPr/>
          <a:lstStyle/>
          <a:p>
            <a:r>
              <a:rPr lang="sv-SE" altLang="sv-SE" b="1"/>
              <a:t>Rehabplan </a:t>
            </a:r>
          </a:p>
        </p:txBody>
      </p:sp>
      <p:sp>
        <p:nvSpPr>
          <p:cNvPr id="25603" name="Platshållare för innehåll 2">
            <a:extLst>
              <a:ext uri="{FF2B5EF4-FFF2-40B4-BE49-F238E27FC236}">
                <a16:creationId xmlns:a16="http://schemas.microsoft.com/office/drawing/2014/main" id="{8B704540-D44B-2CF9-6C66-407B1664C7F2}"/>
              </a:ext>
            </a:extLst>
          </p:cNvPr>
          <p:cNvSpPr>
            <a:spLocks noGrp="1" noChangeArrowheads="1"/>
          </p:cNvSpPr>
          <p:nvPr>
            <p:ph idx="1"/>
          </p:nvPr>
        </p:nvSpPr>
        <p:spPr>
          <a:xfrm>
            <a:off x="1698625" y="2716213"/>
            <a:ext cx="13384213" cy="5614987"/>
          </a:xfrm>
        </p:spPr>
        <p:txBody>
          <a:bodyPr/>
          <a:lstStyle/>
          <a:p>
            <a:pPr>
              <a:buFont typeface="Arial" panose="020B0604020202020204" pitchFamily="34" charset="0"/>
              <a:buChar char="•"/>
              <a:defRPr/>
            </a:pPr>
            <a:r>
              <a:rPr lang="sv-SE" altLang="sv-SE" sz="3200" dirty="0">
                <a:solidFill>
                  <a:schemeClr val="tx1"/>
                </a:solidFill>
              </a:rPr>
              <a:t>Görs tillsammans med patienten och följer upp hur det går</a:t>
            </a:r>
            <a:endParaRPr lang="en-US" sz="3200" dirty="0"/>
          </a:p>
          <a:p>
            <a:pPr>
              <a:buFont typeface="Arial" panose="020B0604020202020204" pitchFamily="34" charset="0"/>
              <a:buChar char="•"/>
              <a:defRPr/>
            </a:pPr>
            <a:r>
              <a:rPr lang="sv-SE" altLang="sv-SE" sz="3200" dirty="0">
                <a:solidFill>
                  <a:schemeClr val="tx1"/>
                </a:solidFill>
              </a:rPr>
              <a:t>Sätter mål och delmål tillsammans med patienten, relevanta</a:t>
            </a:r>
          </a:p>
          <a:p>
            <a:pPr>
              <a:buFont typeface="Arial" panose="020B0604020202020204" pitchFamily="34" charset="0"/>
              <a:buChar char="•"/>
              <a:defRPr/>
            </a:pPr>
            <a:r>
              <a:rPr lang="sv-SE" altLang="sv-SE" sz="3200" dirty="0">
                <a:solidFill>
                  <a:schemeClr val="tx1"/>
                </a:solidFill>
              </a:rPr>
              <a:t>Målet för </a:t>
            </a:r>
            <a:r>
              <a:rPr lang="sv-SE" altLang="sv-SE" sz="3200" dirty="0" err="1">
                <a:solidFill>
                  <a:schemeClr val="tx1"/>
                </a:solidFill>
              </a:rPr>
              <a:t>rehabmottagningarna</a:t>
            </a:r>
            <a:r>
              <a:rPr lang="sv-SE" altLang="sv-SE" sz="3200" dirty="0">
                <a:solidFill>
                  <a:schemeClr val="tx1"/>
                </a:solidFill>
              </a:rPr>
              <a:t> är att göra en plan med minst 20% av alla nya patienter</a:t>
            </a:r>
          </a:p>
          <a:p>
            <a:pPr>
              <a:buFont typeface="Arial" panose="020B0604020202020204" pitchFamily="34" charset="0"/>
              <a:buChar char="•"/>
              <a:defRPr/>
            </a:pPr>
            <a:r>
              <a:rPr lang="sv-SE" altLang="sv-SE" sz="3200" dirty="0">
                <a:solidFill>
                  <a:schemeClr val="tx1"/>
                </a:solidFill>
              </a:rPr>
              <a:t>I </a:t>
            </a:r>
            <a:r>
              <a:rPr lang="sv-SE" altLang="sv-SE" sz="3200" dirty="0" err="1">
                <a:solidFill>
                  <a:schemeClr val="tx1"/>
                </a:solidFill>
              </a:rPr>
              <a:t>rehabplanerna</a:t>
            </a:r>
            <a:r>
              <a:rPr lang="sv-SE" altLang="sv-SE" sz="3200" dirty="0">
                <a:solidFill>
                  <a:schemeClr val="tx1"/>
                </a:solidFill>
              </a:rPr>
              <a:t> beskriver fysioterapeut/ arbetsterapeut funktionsnedsättning och aktivitetsnedsättning. </a:t>
            </a:r>
            <a:br>
              <a:rPr lang="sv-SE" altLang="sv-SE" sz="3200" dirty="0">
                <a:solidFill>
                  <a:schemeClr val="tx1"/>
                </a:solidFill>
              </a:rPr>
            </a:br>
            <a:r>
              <a:rPr lang="sv-SE" altLang="sv-SE" sz="3200" dirty="0">
                <a:solidFill>
                  <a:schemeClr val="tx1"/>
                </a:solidFill>
              </a:rPr>
              <a:t>Kan också bidra till underlag till läkarens bedömning vid sjukintyg. </a:t>
            </a:r>
            <a:br>
              <a:rPr lang="sv-SE" altLang="sv-SE" sz="3200" dirty="0">
                <a:solidFill>
                  <a:schemeClr val="tx1"/>
                </a:solidFill>
              </a:rPr>
            </a:br>
            <a:endParaRPr lang="sv-SE" altLang="sv-SE" sz="3200" dirty="0">
              <a:solidFill>
                <a:schemeClr val="tx1"/>
              </a:solidFill>
            </a:endParaRPr>
          </a:p>
          <a:p>
            <a:pPr>
              <a:buFont typeface="Calibri"/>
              <a:buChar char="-"/>
              <a:defRPr/>
            </a:pPr>
            <a:endParaRPr lang="sv-SE" altLang="sv-SE" dirty="0">
              <a:solidFill>
                <a:schemeClr val="tx1"/>
              </a:solidFill>
            </a:endParaRPr>
          </a:p>
          <a:p>
            <a:pPr>
              <a:buFont typeface="Calibri"/>
              <a:buChar char="-"/>
              <a:defRPr/>
            </a:pPr>
            <a:endParaRPr lang="sv-SE" altLang="sv-S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44C457E-1C91-F3F5-85E6-D097DAB77806}"/>
              </a:ext>
            </a:extLst>
          </p:cNvPr>
          <p:cNvSpPr>
            <a:spLocks noGrp="1"/>
          </p:cNvSpPr>
          <p:nvPr>
            <p:ph idx="1"/>
          </p:nvPr>
        </p:nvSpPr>
        <p:spPr>
          <a:xfrm>
            <a:off x="1698625" y="2716213"/>
            <a:ext cx="13384213" cy="5614987"/>
          </a:xfrm>
        </p:spPr>
        <p:txBody>
          <a:bodyPr/>
          <a:lstStyle/>
          <a:p>
            <a:pPr marL="0" indent="0">
              <a:buFontTx/>
              <a:buNone/>
              <a:defRPr/>
            </a:pPr>
            <a:r>
              <a:rPr lang="sv-SE" altLang="sv-SE" sz="3200" dirty="0"/>
              <a:t>Aktivitets- och funktionsbedömning görs på remiss från läkare. </a:t>
            </a:r>
          </a:p>
          <a:p>
            <a:pPr marL="0" indent="0">
              <a:buFontTx/>
              <a:buNone/>
              <a:defRPr/>
            </a:pPr>
            <a:r>
              <a:rPr lang="sv-SE" altLang="sv-SE" sz="3200" dirty="0"/>
              <a:t>Bedömningen är ett komplement till läkarens bedömning, exempelvis i sjukskrivningsprocessen. </a:t>
            </a:r>
            <a:br>
              <a:rPr lang="sv-SE" altLang="sv-SE" sz="3200" dirty="0"/>
            </a:br>
            <a:br>
              <a:rPr lang="sv-SE" altLang="sv-SE" sz="3200" dirty="0"/>
            </a:br>
            <a:r>
              <a:rPr lang="sv-SE" altLang="sv-SE" sz="3200" i="1" dirty="0"/>
              <a:t>Ska ej förväxlas med arbetsförmågebedömning vilken är mer djupgående och utförs av annan instans.</a:t>
            </a:r>
          </a:p>
          <a:p>
            <a:pPr>
              <a:defRPr/>
            </a:pPr>
            <a:endParaRPr lang="sv-S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ubrik 1">
            <a:extLst>
              <a:ext uri="{FF2B5EF4-FFF2-40B4-BE49-F238E27FC236}">
                <a16:creationId xmlns:a16="http://schemas.microsoft.com/office/drawing/2014/main" id="{572DE785-B841-7BA5-01ED-BF9A66395184}"/>
              </a:ext>
            </a:extLst>
          </p:cNvPr>
          <p:cNvSpPr>
            <a:spLocks noGrp="1" noChangeArrowheads="1"/>
          </p:cNvSpPr>
          <p:nvPr>
            <p:ph type="title"/>
          </p:nvPr>
        </p:nvSpPr>
        <p:spPr>
          <a:xfrm>
            <a:off x="1698625" y="973138"/>
            <a:ext cx="13384213" cy="917575"/>
          </a:xfrm>
        </p:spPr>
        <p:txBody>
          <a:bodyPr/>
          <a:lstStyle/>
          <a:p>
            <a:r>
              <a:rPr lang="sv-SE" altLang="sv-SE" b="1"/>
              <a:t>Vi utreder/bedömer även</a:t>
            </a:r>
          </a:p>
        </p:txBody>
      </p:sp>
      <p:sp>
        <p:nvSpPr>
          <p:cNvPr id="28675" name="Platshållare för innehåll 2">
            <a:extLst>
              <a:ext uri="{FF2B5EF4-FFF2-40B4-BE49-F238E27FC236}">
                <a16:creationId xmlns:a16="http://schemas.microsoft.com/office/drawing/2014/main" id="{E3431BE3-2FD3-555E-6682-F26E58F4D724}"/>
              </a:ext>
            </a:extLst>
          </p:cNvPr>
          <p:cNvSpPr>
            <a:spLocks noGrp="1" noChangeArrowheads="1"/>
          </p:cNvSpPr>
          <p:nvPr>
            <p:ph idx="1"/>
          </p:nvPr>
        </p:nvSpPr>
        <p:spPr>
          <a:xfrm>
            <a:off x="1698625" y="2197100"/>
            <a:ext cx="13384213" cy="5903913"/>
          </a:xfrm>
        </p:spPr>
        <p:txBody>
          <a:bodyPr/>
          <a:lstStyle/>
          <a:p>
            <a:r>
              <a:rPr lang="sv-SE" altLang="sv-SE" sz="3200" dirty="0"/>
              <a:t>Patienter som inkommer med behov av kognitiv utredning och /eller demensutredning. (Demensutredning krävs läkarremiss)</a:t>
            </a:r>
          </a:p>
          <a:p>
            <a:r>
              <a:rPr lang="sv-SE" altLang="sv-SE" sz="3200" dirty="0"/>
              <a:t>Körlämplighetsutredning efter tex stroke, MS, Parkinsons sjukdom och vid minnesnedsättning. Krävs läkarremiss. </a:t>
            </a:r>
          </a:p>
          <a:p>
            <a:endParaRPr lang="sv-SE" altLang="sv-SE" sz="3200" dirty="0"/>
          </a:p>
          <a:p>
            <a:pPr marL="0" indent="0" algn="r">
              <a:buNone/>
            </a:pPr>
            <a:r>
              <a:rPr lang="sv-SE" altLang="sv-SE" sz="3200" dirty="0"/>
              <a:t>  Detta gör endast arbetsterapeut.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24F4F33-2B3E-4F67-4C31-D72B4EC84266}"/>
              </a:ext>
            </a:extLst>
          </p:cNvPr>
          <p:cNvSpPr>
            <a:spLocks noGrp="1"/>
          </p:cNvSpPr>
          <p:nvPr>
            <p:ph idx="1"/>
          </p:nvPr>
        </p:nvSpPr>
        <p:spPr/>
        <p:txBody>
          <a:bodyPr/>
          <a:lstStyle/>
          <a:p>
            <a:pPr marL="0" indent="0">
              <a:buNone/>
            </a:pPr>
            <a:r>
              <a:rPr lang="sv-SE" sz="6600" dirty="0"/>
              <a:t>                </a:t>
            </a:r>
            <a:r>
              <a:rPr lang="sv-SE" sz="8800" dirty="0"/>
              <a:t>Frågor? </a:t>
            </a:r>
          </a:p>
          <a:p>
            <a:endParaRPr lang="sv-SE" sz="6600" dirty="0"/>
          </a:p>
          <a:p>
            <a:pPr marL="0" indent="0">
              <a:buNone/>
            </a:pPr>
            <a:endParaRPr lang="sv-SE" sz="4800" dirty="0"/>
          </a:p>
          <a:p>
            <a:endParaRPr lang="sv-SE" sz="4800" dirty="0"/>
          </a:p>
          <a:p>
            <a:endParaRPr lang="sv-SE" sz="4800" dirty="0"/>
          </a:p>
          <a:p>
            <a:endParaRPr lang="sv-SE" sz="4800" dirty="0"/>
          </a:p>
        </p:txBody>
      </p:sp>
    </p:spTree>
    <p:extLst>
      <p:ext uri="{BB962C8B-B14F-4D97-AF65-F5344CB8AC3E}">
        <p14:creationId xmlns:p14="http://schemas.microsoft.com/office/powerpoint/2010/main" val="3747216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82E8DBF9-B886-56E1-185C-C44026BB3178}"/>
              </a:ext>
            </a:extLst>
          </p:cNvPr>
          <p:cNvSpPr>
            <a:spLocks noGrp="1"/>
          </p:cNvSpPr>
          <p:nvPr>
            <p:ph idx="1"/>
          </p:nvPr>
        </p:nvSpPr>
        <p:spPr/>
        <p:txBody>
          <a:bodyPr/>
          <a:lstStyle/>
          <a:p>
            <a:pPr marL="0" indent="0" algn="ctr">
              <a:buNone/>
            </a:pPr>
            <a:r>
              <a:rPr lang="sv-SE" sz="8000"/>
              <a:t>Tack för visat intresse!</a:t>
            </a:r>
          </a:p>
          <a:p>
            <a:pPr marL="0" indent="0" algn="ctr">
              <a:buNone/>
            </a:pPr>
            <a:endParaRPr lang="sv-SE" sz="8000" dirty="0"/>
          </a:p>
        </p:txBody>
      </p:sp>
    </p:spTree>
    <p:extLst>
      <p:ext uri="{BB962C8B-B14F-4D97-AF65-F5344CB8AC3E}">
        <p14:creationId xmlns:p14="http://schemas.microsoft.com/office/powerpoint/2010/main" val="1212992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857AEA3-60F3-36C3-F89B-EB7101CD6578}"/>
              </a:ext>
            </a:extLst>
          </p:cNvPr>
          <p:cNvSpPr>
            <a:spLocks noGrp="1" noChangeArrowheads="1"/>
          </p:cNvSpPr>
          <p:nvPr>
            <p:ph type="ctrTitle"/>
          </p:nvPr>
        </p:nvSpPr>
        <p:spPr>
          <a:xfrm>
            <a:off x="1506065" y="6041869"/>
            <a:ext cx="14541973" cy="1354294"/>
          </a:xfrm>
        </p:spPr>
        <p:txBody>
          <a:bodyPr/>
          <a:lstStyle/>
          <a:p>
            <a:pPr defTabSz="1546088" eaLnBrk="1" hangingPunct="1">
              <a:defRPr/>
            </a:pPr>
            <a:r>
              <a:rPr lang="sv-SE" altLang="sv-SE" sz="7950" b="1" dirty="0"/>
              <a:t> </a:t>
            </a:r>
            <a:br>
              <a:rPr lang="sv-SE" altLang="sv-SE" sz="7950" b="1" dirty="0"/>
            </a:br>
            <a:r>
              <a:rPr lang="sv-SE" altLang="sv-SE" sz="7950" b="1" dirty="0"/>
              <a:t>Rehabmottagningar i Skaraborg</a:t>
            </a:r>
            <a:br>
              <a:rPr lang="sv-SE" altLang="sv-SE" sz="7950" b="1" dirty="0"/>
            </a:br>
            <a:r>
              <a:rPr lang="sv-SE" altLang="sv-SE" sz="5400" b="1" dirty="0"/>
              <a:t> </a:t>
            </a:r>
            <a:br>
              <a:rPr lang="sv-SE" altLang="sv-SE" sz="6550" b="1" dirty="0"/>
            </a:br>
            <a:br>
              <a:rPr lang="sv-SE" altLang="sv-SE" sz="3000" i="1" dirty="0"/>
            </a:br>
            <a:endParaRPr lang="sv-SE" altLang="sv-SE" sz="3000" i="1"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ubrik 1">
            <a:extLst>
              <a:ext uri="{FF2B5EF4-FFF2-40B4-BE49-F238E27FC236}">
                <a16:creationId xmlns:a16="http://schemas.microsoft.com/office/drawing/2014/main" id="{0D8745C1-9EE1-1D48-1814-9E874BFBF8A4}"/>
              </a:ext>
            </a:extLst>
          </p:cNvPr>
          <p:cNvSpPr>
            <a:spLocks noGrp="1" noChangeArrowheads="1"/>
          </p:cNvSpPr>
          <p:nvPr>
            <p:ph type="title"/>
          </p:nvPr>
        </p:nvSpPr>
        <p:spPr>
          <a:xfrm>
            <a:off x="2841625" y="2540000"/>
            <a:ext cx="13384213" cy="1725613"/>
          </a:xfrm>
        </p:spPr>
        <p:txBody>
          <a:bodyPr/>
          <a:lstStyle/>
          <a:p>
            <a:br>
              <a:rPr lang="sv-SE" altLang="sv-SE" dirty="0"/>
            </a:br>
            <a:br>
              <a:rPr lang="sv-SE" altLang="sv-SE" dirty="0"/>
            </a:br>
            <a:br>
              <a:rPr lang="sv-SE" altLang="sv-SE" dirty="0"/>
            </a:br>
            <a:br>
              <a:rPr lang="sv-SE" altLang="sv-SE" dirty="0"/>
            </a:br>
            <a:r>
              <a:rPr lang="sv-SE" altLang="sv-SE" sz="4000" dirty="0"/>
              <a:t>Vilka patienter möter en </a:t>
            </a:r>
            <a:r>
              <a:rPr lang="sv-SE" altLang="sv-SE" sz="4000" dirty="0" err="1"/>
              <a:t>rehabmottagning</a:t>
            </a:r>
            <a:r>
              <a:rPr lang="sv-SE" altLang="sv-SE" sz="4000" dirty="0"/>
              <a:t>? </a:t>
            </a:r>
            <a:br>
              <a:rPr lang="sv-SE" altLang="sv-SE" sz="4000" dirty="0"/>
            </a:br>
            <a:br>
              <a:rPr lang="sv-SE" altLang="sv-SE" sz="4000" dirty="0"/>
            </a:br>
            <a:r>
              <a:rPr lang="sv-SE" altLang="sv-SE" sz="4000" dirty="0"/>
              <a:t>Vad kan en rehabmottagning erbjuda?</a:t>
            </a:r>
            <a:br>
              <a:rPr lang="en-US" sz="4000" dirty="0"/>
            </a:br>
            <a:br>
              <a:rPr lang="en-US" sz="4000" dirty="0"/>
            </a:br>
            <a:r>
              <a:rPr lang="sv-SE" altLang="sv-SE" sz="4000" dirty="0"/>
              <a:t>Frågestund </a:t>
            </a:r>
            <a:br>
              <a:rPr lang="sv-SE" altLang="sv-SE" sz="4000" dirty="0"/>
            </a:br>
            <a:br>
              <a:rPr lang="sv-SE" altLang="sv-SE" strike="sngStrike" dirty="0"/>
            </a:br>
            <a:endParaRPr lang="sv-SE" altLang="sv-SE" strike="sngStrik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a:extLst>
              <a:ext uri="{FF2B5EF4-FFF2-40B4-BE49-F238E27FC236}">
                <a16:creationId xmlns:a16="http://schemas.microsoft.com/office/drawing/2014/main" id="{3A76F7B6-D885-7F14-EE7D-ED3AEA501BAA}"/>
              </a:ext>
            </a:extLst>
          </p:cNvPr>
          <p:cNvSpPr txBox="1"/>
          <p:nvPr/>
        </p:nvSpPr>
        <p:spPr>
          <a:xfrm>
            <a:off x="1690688" y="1476375"/>
            <a:ext cx="14473237" cy="6463308"/>
          </a:xfrm>
          <a:prstGeom prst="rect">
            <a:avLst/>
          </a:prstGeom>
          <a:noFill/>
        </p:spPr>
        <p:txBody>
          <a:bodyPr lIns="91440" tIns="45720" rIns="91440" bIns="45720" anchor="t">
            <a:spAutoFit/>
          </a:bodyPr>
          <a:lstStyle/>
          <a:p>
            <a:pPr>
              <a:defRPr/>
            </a:pPr>
            <a:r>
              <a:rPr lang="sv-SE" sz="3200" dirty="0">
                <a:solidFill>
                  <a:srgbClr val="353535"/>
                </a:solidFill>
                <a:latin typeface="+mj-lt"/>
                <a:cs typeface="Arial"/>
              </a:rPr>
              <a:t>I Västra Götalandsregionen finns </a:t>
            </a:r>
            <a:r>
              <a:rPr lang="sv-SE" sz="3200" b="1" dirty="0">
                <a:solidFill>
                  <a:srgbClr val="353535"/>
                </a:solidFill>
                <a:latin typeface="+mj-lt"/>
                <a:cs typeface="Arial"/>
              </a:rPr>
              <a:t>Vårdval Rehab.</a:t>
            </a:r>
            <a:br>
              <a:rPr lang="sv-SE" sz="3200" b="1" dirty="0">
                <a:latin typeface="+mj-lt"/>
              </a:rPr>
            </a:br>
            <a:endParaRPr lang="sv-SE" sz="3200" b="1" dirty="0">
              <a:solidFill>
                <a:srgbClr val="353535"/>
              </a:solidFill>
              <a:latin typeface="+mj-lt"/>
            </a:endParaRPr>
          </a:p>
          <a:p>
            <a:pPr>
              <a:defRPr/>
            </a:pPr>
            <a:r>
              <a:rPr lang="sv-SE" sz="3200" dirty="0">
                <a:solidFill>
                  <a:srgbClr val="353535"/>
                </a:solidFill>
                <a:latin typeface="+mj-lt"/>
                <a:cs typeface="Arial"/>
              </a:rPr>
              <a:t>Det innebär att du som behöver rehabilitering </a:t>
            </a:r>
          </a:p>
          <a:p>
            <a:pPr>
              <a:defRPr/>
            </a:pPr>
            <a:r>
              <a:rPr lang="sv-SE" sz="3200" b="1" dirty="0">
                <a:solidFill>
                  <a:srgbClr val="353535"/>
                </a:solidFill>
                <a:latin typeface="+mj-lt"/>
                <a:cs typeface="Arial"/>
              </a:rPr>
              <a:t>själv kan välja vilken rehabmottagning du vill besöka</a:t>
            </a:r>
            <a:r>
              <a:rPr lang="sv-SE" sz="3200" dirty="0">
                <a:solidFill>
                  <a:srgbClr val="353535"/>
                </a:solidFill>
                <a:latin typeface="+mj-lt"/>
                <a:cs typeface="Arial"/>
              </a:rPr>
              <a:t>.</a:t>
            </a:r>
            <a:endParaRPr lang="sv-SE" sz="3200" dirty="0"/>
          </a:p>
          <a:p>
            <a:pPr>
              <a:defRPr/>
            </a:pPr>
            <a:br>
              <a:rPr lang="sv-SE" sz="3200" dirty="0">
                <a:latin typeface="+mj-lt"/>
              </a:rPr>
            </a:br>
            <a:endParaRPr lang="sv-SE" sz="3200" dirty="0">
              <a:solidFill>
                <a:srgbClr val="353535"/>
              </a:solidFill>
              <a:latin typeface="+mj-lt"/>
            </a:endParaRPr>
          </a:p>
          <a:p>
            <a:pPr>
              <a:defRPr/>
            </a:pPr>
            <a:r>
              <a:rPr lang="sv-SE" sz="3200" dirty="0">
                <a:solidFill>
                  <a:srgbClr val="353535"/>
                </a:solidFill>
                <a:latin typeface="+mj-lt"/>
                <a:cs typeface="Arial"/>
              </a:rPr>
              <a:t>På alla </a:t>
            </a:r>
            <a:r>
              <a:rPr lang="sv-SE" sz="3200" dirty="0" err="1">
                <a:solidFill>
                  <a:srgbClr val="353535"/>
                </a:solidFill>
                <a:latin typeface="+mj-lt"/>
                <a:cs typeface="Arial"/>
              </a:rPr>
              <a:t>rehabmottagningar</a:t>
            </a:r>
            <a:r>
              <a:rPr lang="sv-SE" sz="3200" dirty="0">
                <a:solidFill>
                  <a:srgbClr val="353535"/>
                </a:solidFill>
                <a:latin typeface="+mj-lt"/>
                <a:cs typeface="Arial"/>
              </a:rPr>
              <a:t> inom Vårdval Rehab finns arbetsterapeut och fysioterapeut. </a:t>
            </a:r>
            <a:br>
              <a:rPr lang="sv-SE" sz="3200" dirty="0">
                <a:latin typeface="+mj-lt"/>
              </a:rPr>
            </a:br>
            <a:br>
              <a:rPr lang="sv-SE" sz="3200" dirty="0">
                <a:latin typeface="+mj-lt"/>
              </a:rPr>
            </a:br>
            <a:r>
              <a:rPr lang="sv-SE" sz="3200" dirty="0">
                <a:solidFill>
                  <a:srgbClr val="353535"/>
                </a:solidFill>
                <a:latin typeface="+mj-lt"/>
                <a:cs typeface="Arial"/>
              </a:rPr>
              <a:t>Vissa </a:t>
            </a:r>
            <a:r>
              <a:rPr lang="sv-SE" sz="3200" dirty="0" err="1">
                <a:solidFill>
                  <a:srgbClr val="353535"/>
                </a:solidFill>
                <a:latin typeface="+mj-lt"/>
                <a:cs typeface="Arial"/>
              </a:rPr>
              <a:t>rehabmottagningar</a:t>
            </a:r>
            <a:r>
              <a:rPr lang="sv-SE" sz="3200" dirty="0">
                <a:solidFill>
                  <a:srgbClr val="353535"/>
                </a:solidFill>
                <a:latin typeface="+mj-lt"/>
                <a:cs typeface="Arial"/>
              </a:rPr>
              <a:t> har </a:t>
            </a:r>
            <a:r>
              <a:rPr lang="sv-SE" sz="3200" dirty="0" err="1">
                <a:solidFill>
                  <a:srgbClr val="353535"/>
                </a:solidFill>
                <a:latin typeface="+mj-lt"/>
                <a:cs typeface="Arial"/>
              </a:rPr>
              <a:t>neurovårdteam</a:t>
            </a:r>
            <a:r>
              <a:rPr lang="sv-SE" sz="3200" dirty="0">
                <a:solidFill>
                  <a:srgbClr val="353535"/>
                </a:solidFill>
                <a:latin typeface="+mj-lt"/>
                <a:cs typeface="Arial"/>
              </a:rPr>
              <a:t> som riktar sig till personer med neurologisk sjukdom. I dessa team ingår arbetsterapeut, fysioterapeut och logoped.</a:t>
            </a:r>
            <a:endParaRPr lang="sv-SE" sz="3200" dirty="0">
              <a:latin typeface="+mj-lt"/>
              <a:cs typeface="Arial"/>
            </a:endParaRPr>
          </a:p>
          <a:p>
            <a:pPr>
              <a:defRPr/>
            </a:pPr>
            <a:endParaRPr lang="sv-S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4CD4A47A-027C-ECC0-73AC-C61584989141}"/>
              </a:ext>
            </a:extLst>
          </p:cNvPr>
          <p:cNvSpPr>
            <a:spLocks noGrp="1"/>
          </p:cNvSpPr>
          <p:nvPr>
            <p:ph idx="1"/>
          </p:nvPr>
        </p:nvSpPr>
        <p:spPr>
          <a:xfrm>
            <a:off x="1698625" y="2716213"/>
            <a:ext cx="14968538" cy="5614987"/>
          </a:xfrm>
        </p:spPr>
        <p:txBody>
          <a:bodyPr/>
          <a:lstStyle/>
          <a:p>
            <a:pPr marL="0" indent="0">
              <a:buFontTx/>
              <a:buNone/>
              <a:defRPr/>
            </a:pPr>
            <a:r>
              <a:rPr lang="sv-SE" sz="4000" dirty="0">
                <a:solidFill>
                  <a:srgbClr val="353535"/>
                </a:solidFill>
                <a:latin typeface="+mj-lt"/>
              </a:rPr>
              <a:t>Rehabmottagningarna ska ta emot personer i alla åldrar som har olika diagnoser och funktionsvariationer som behandlas på primärvårdsnivå </a:t>
            </a:r>
            <a:br>
              <a:rPr lang="sv-SE" sz="4000" dirty="0">
                <a:solidFill>
                  <a:srgbClr val="353535"/>
                </a:solidFill>
                <a:latin typeface="+mj-lt"/>
              </a:rPr>
            </a:br>
            <a:r>
              <a:rPr lang="sv-SE" sz="4000" i="1" dirty="0">
                <a:solidFill>
                  <a:srgbClr val="353535"/>
                </a:solidFill>
                <a:latin typeface="+mj-lt"/>
              </a:rPr>
              <a:t>–  alla insatser som inte kräver sjukhusets särskilda resurser. </a:t>
            </a:r>
            <a:endParaRPr lang="sv-SE" sz="4000" i="1"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ubrik 1">
            <a:extLst>
              <a:ext uri="{FF2B5EF4-FFF2-40B4-BE49-F238E27FC236}">
                <a16:creationId xmlns:a16="http://schemas.microsoft.com/office/drawing/2014/main" id="{DF75E8F5-FCA6-EA2C-E4B8-DDA0F357BF82}"/>
              </a:ext>
            </a:extLst>
          </p:cNvPr>
          <p:cNvSpPr>
            <a:spLocks noGrp="1" noChangeArrowheads="1"/>
          </p:cNvSpPr>
          <p:nvPr>
            <p:ph type="title"/>
          </p:nvPr>
        </p:nvSpPr>
        <p:spPr>
          <a:xfrm>
            <a:off x="1173163" y="1454150"/>
            <a:ext cx="14354175" cy="6813550"/>
          </a:xfrm>
        </p:spPr>
        <p:txBody>
          <a:bodyPr/>
          <a:lstStyle/>
          <a:p>
            <a:pPr algn="ctr"/>
            <a:r>
              <a:rPr lang="sv-SE" altLang="sv-SE" sz="4000" dirty="0"/>
              <a:t>Närhälsan har 61 </a:t>
            </a:r>
            <a:r>
              <a:rPr lang="sv-SE" altLang="sv-SE" sz="4000" dirty="0" err="1"/>
              <a:t>rehabmottagningar</a:t>
            </a:r>
            <a:r>
              <a:rPr lang="sv-SE" altLang="sv-SE" sz="4000" dirty="0"/>
              <a:t> i Västra Götalands län</a:t>
            </a:r>
            <a:br>
              <a:rPr lang="sv-SE" altLang="sv-SE" sz="4000" dirty="0"/>
            </a:br>
            <a:br>
              <a:rPr lang="sv-SE" altLang="sv-SE" sz="4000" dirty="0"/>
            </a:br>
            <a:r>
              <a:rPr lang="sv-SE" altLang="sv-SE" sz="4000" dirty="0"/>
              <a:t>Därutöver finns också privata </a:t>
            </a:r>
            <a:r>
              <a:rPr lang="sv-SE" altLang="sv-SE" sz="4000" dirty="0" err="1"/>
              <a:t>rehabmottagningar</a:t>
            </a:r>
            <a:r>
              <a:rPr lang="sv-SE" altLang="sv-SE" sz="4000" dirty="0"/>
              <a:t> inom Vårdval rehab</a:t>
            </a:r>
            <a:br>
              <a:rPr lang="sv-SE" altLang="sv-SE" sz="4000" dirty="0"/>
            </a:br>
            <a:br>
              <a:rPr lang="sv-SE" altLang="sv-SE" sz="4000" dirty="0"/>
            </a:br>
            <a:br>
              <a:rPr lang="sv-SE" altLang="sv-SE" dirty="0"/>
            </a:br>
            <a:endParaRPr lang="sv-SE" altLang="sv-SE" dirty="0"/>
          </a:p>
        </p:txBody>
      </p:sp>
      <p:sp>
        <p:nvSpPr>
          <p:cNvPr id="12291" name="textruta 3">
            <a:extLst>
              <a:ext uri="{FF2B5EF4-FFF2-40B4-BE49-F238E27FC236}">
                <a16:creationId xmlns:a16="http://schemas.microsoft.com/office/drawing/2014/main" id="{ED873C72-6E8C-A51C-4B33-C2BD66A1323B}"/>
              </a:ext>
            </a:extLst>
          </p:cNvPr>
          <p:cNvSpPr txBox="1">
            <a:spLocks noChangeArrowheads="1"/>
          </p:cNvSpPr>
          <p:nvPr/>
        </p:nvSpPr>
        <p:spPr bwMode="auto">
          <a:xfrm>
            <a:off x="10258425" y="6156325"/>
            <a:ext cx="71040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r>
              <a:rPr lang="sv-SE" altLang="sv-SE">
                <a:hlinkClick r:id="rId2"/>
              </a:rPr>
              <a:t>Hitta den närmaste rehabenheten på kartan - Vårdgivarwebben Västra Götalandsregionen (vgregion.se)</a:t>
            </a:r>
            <a:endParaRPr lang="sv-SE" altLang="sv-SE"/>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Platshållare för innehåll 2">
            <a:extLst>
              <a:ext uri="{FF2B5EF4-FFF2-40B4-BE49-F238E27FC236}">
                <a16:creationId xmlns:a16="http://schemas.microsoft.com/office/drawing/2014/main" id="{0A71DD83-3F0A-BEE1-F07D-0435A204A05E}"/>
              </a:ext>
            </a:extLst>
          </p:cNvPr>
          <p:cNvSpPr>
            <a:spLocks noGrp="1" noChangeArrowheads="1"/>
          </p:cNvSpPr>
          <p:nvPr>
            <p:ph idx="1"/>
          </p:nvPr>
        </p:nvSpPr>
        <p:spPr>
          <a:xfrm>
            <a:off x="1021556" y="1793195"/>
            <a:ext cx="15306675" cy="5614987"/>
          </a:xfrm>
        </p:spPr>
        <p:txBody>
          <a:bodyPr/>
          <a:lstStyle/>
          <a:p>
            <a:pPr marL="0" indent="0" algn="ctr">
              <a:buFontTx/>
              <a:buNone/>
              <a:defRPr/>
            </a:pPr>
            <a:r>
              <a:rPr lang="sv-SE" altLang="sv-SE" sz="3600" b="1" dirty="0">
                <a:latin typeface="+mj-lt"/>
              </a:rPr>
              <a:t>Alla kan söka till oss – ingen remiss behövs!</a:t>
            </a:r>
          </a:p>
          <a:p>
            <a:pPr algn="ctr">
              <a:defRPr/>
            </a:pPr>
            <a:r>
              <a:rPr lang="sv-SE" altLang="sv-SE" sz="3600" dirty="0">
                <a:latin typeface="+mj-lt"/>
              </a:rPr>
              <a:t>Patienten kan själv boka ett första nybesök via 1177</a:t>
            </a:r>
          </a:p>
          <a:p>
            <a:pPr algn="ctr">
              <a:defRPr/>
            </a:pPr>
            <a:r>
              <a:rPr lang="sv-SE" altLang="sv-SE" sz="3600" dirty="0">
                <a:latin typeface="+mj-lt"/>
              </a:rPr>
              <a:t>Besök kan ske på mottagningen och/eller digitalt</a:t>
            </a:r>
          </a:p>
          <a:p>
            <a:pPr algn="ctr">
              <a:defRPr/>
            </a:pPr>
            <a:r>
              <a:rPr lang="sv-SE" sz="3600" dirty="0">
                <a:solidFill>
                  <a:srgbClr val="353535"/>
                </a:solidFill>
                <a:latin typeface="+mj-lt"/>
              </a:rPr>
              <a:t>Om du av medicinska skäl inte kan ta dig till rehabmottagningen kan enstaka hembesök erbjudas.</a:t>
            </a:r>
            <a:endParaRPr lang="sv-SE" altLang="sv-SE" sz="3600" dirty="0">
              <a:latin typeface="+mj-lt"/>
            </a:endParaRPr>
          </a:p>
          <a:p>
            <a:pPr>
              <a:defRPr/>
            </a:pPr>
            <a:endParaRPr lang="sv-SE" altLang="sv-S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Platshållare för innehåll 2">
            <a:extLst>
              <a:ext uri="{FF2B5EF4-FFF2-40B4-BE49-F238E27FC236}">
                <a16:creationId xmlns:a16="http://schemas.microsoft.com/office/drawing/2014/main" id="{18AD7FC1-BDEC-5A14-DD7D-B64CE66B9DCD}"/>
              </a:ext>
            </a:extLst>
          </p:cNvPr>
          <p:cNvSpPr>
            <a:spLocks noGrp="1" noChangeArrowheads="1"/>
          </p:cNvSpPr>
          <p:nvPr>
            <p:ph idx="1"/>
          </p:nvPr>
        </p:nvSpPr>
        <p:spPr>
          <a:xfrm>
            <a:off x="1698625" y="2716213"/>
            <a:ext cx="13384213" cy="5614987"/>
          </a:xfrm>
        </p:spPr>
        <p:txBody>
          <a:bodyPr/>
          <a:lstStyle/>
          <a:p>
            <a:pPr marL="0" indent="0" algn="ctr">
              <a:buNone/>
            </a:pPr>
            <a:r>
              <a:rPr lang="sv-SE" altLang="sv-SE" sz="3600" b="1" dirty="0"/>
              <a:t>Andra vanliga vägar till </a:t>
            </a:r>
            <a:r>
              <a:rPr lang="sv-SE" altLang="sv-SE" sz="3600" b="1" dirty="0" err="1"/>
              <a:t>rehabmottagningen</a:t>
            </a:r>
            <a:r>
              <a:rPr lang="sv-SE" altLang="sv-SE" sz="3600" b="1" dirty="0"/>
              <a:t> är från: </a:t>
            </a:r>
          </a:p>
          <a:p>
            <a:pPr marL="0" indent="0" algn="ctr">
              <a:buFontTx/>
              <a:buNone/>
            </a:pPr>
            <a:r>
              <a:rPr lang="sv-SE" altLang="sv-SE" sz="3600" dirty="0"/>
              <a:t>Vårdcentraler/sjukhus</a:t>
            </a:r>
          </a:p>
          <a:p>
            <a:pPr marL="0" indent="0" algn="ctr">
              <a:buFontTx/>
              <a:buNone/>
            </a:pPr>
            <a:r>
              <a:rPr lang="sv-SE" altLang="sv-SE" sz="3600" dirty="0"/>
              <a:t>Kommunens rehabenhet</a:t>
            </a:r>
          </a:p>
          <a:p>
            <a:pPr marL="0" indent="0" algn="ctr">
              <a:buFontTx/>
              <a:buNone/>
            </a:pPr>
            <a:r>
              <a:rPr lang="sv-SE" altLang="sv-SE" sz="3600" dirty="0"/>
              <a:t>Annat lokalt samarbete (ex skolsköterska)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ruta 3">
            <a:extLst>
              <a:ext uri="{FF2B5EF4-FFF2-40B4-BE49-F238E27FC236}">
                <a16:creationId xmlns:a16="http://schemas.microsoft.com/office/drawing/2014/main" id="{2FA176E2-3E23-D246-0483-0F62AB99C526}"/>
              </a:ext>
            </a:extLst>
          </p:cNvPr>
          <p:cNvSpPr txBox="1">
            <a:spLocks noChangeArrowheads="1"/>
          </p:cNvSpPr>
          <p:nvPr/>
        </p:nvSpPr>
        <p:spPr bwMode="auto">
          <a:xfrm>
            <a:off x="7702550" y="1716923"/>
            <a:ext cx="9351736" cy="11233716"/>
          </a:xfrm>
          <a:prstGeom prst="rect">
            <a:avLst/>
          </a:prstGeom>
          <a:noFill/>
          <a:ln>
            <a:noFill/>
          </a:ln>
        </p:spPr>
        <p:txBody>
          <a:bodyPr wrap="square" lIns="91440" tIns="45720" rIns="91440" bIns="45720" anchor="t">
            <a:spAutoFit/>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pPr>
              <a:defRPr/>
            </a:pPr>
            <a:endParaRPr lang="sv-SE" altLang="sv-SE" sz="2400" dirty="0"/>
          </a:p>
          <a:p>
            <a:pPr>
              <a:defRPr/>
            </a:pPr>
            <a:r>
              <a:rPr lang="sv-SE" altLang="sv-SE" sz="4800" dirty="0">
                <a:latin typeface="Arial"/>
                <a:cs typeface="Arial"/>
              </a:rPr>
              <a:t>Fysioterapeut/sjukgymnast</a:t>
            </a:r>
            <a:endParaRPr lang="sv-SE" altLang="sv-SE" sz="4800" dirty="0"/>
          </a:p>
          <a:p>
            <a:pPr marL="857250" indent="-857250">
              <a:buFont typeface="Calibri"/>
              <a:buChar char="-"/>
              <a:defRPr/>
            </a:pPr>
            <a:r>
              <a:rPr lang="sv-SE" altLang="sv-SE" sz="3200" dirty="0">
                <a:latin typeface="Arial"/>
                <a:cs typeface="Arial"/>
              </a:rPr>
              <a:t>Smärta från leder/muskler i kroppen</a:t>
            </a:r>
            <a:br>
              <a:rPr lang="sv-SE" altLang="sv-SE" sz="3200" dirty="0">
                <a:latin typeface="Arial"/>
                <a:cs typeface="Arial"/>
              </a:rPr>
            </a:br>
            <a:r>
              <a:rPr lang="sv-SE" altLang="sv-SE" sz="3200" dirty="0">
                <a:latin typeface="Arial"/>
                <a:cs typeface="Arial"/>
              </a:rPr>
              <a:t>pga. skada el sjukdom</a:t>
            </a:r>
            <a:br>
              <a:rPr lang="sv-SE" altLang="sv-SE" sz="3200" dirty="0">
                <a:latin typeface="Arial"/>
                <a:cs typeface="Arial"/>
              </a:rPr>
            </a:br>
            <a:endParaRPr lang="sv-SE" altLang="sv-SE" sz="3200" dirty="0">
              <a:latin typeface="Arial"/>
              <a:cs typeface="Arial"/>
            </a:endParaRPr>
          </a:p>
          <a:p>
            <a:pPr marL="857250" indent="-857250">
              <a:buFont typeface="Calibri"/>
              <a:buChar char="-"/>
              <a:defRPr/>
            </a:pPr>
            <a:r>
              <a:rPr lang="sv-SE" altLang="sv-SE" sz="3200" dirty="0">
                <a:latin typeface="Arial"/>
                <a:cs typeface="Arial"/>
              </a:rPr>
              <a:t>Yrsel/huvudvärk (akuta till vårdcentral/sjukhus)</a:t>
            </a:r>
            <a:br>
              <a:rPr lang="sv-SE" altLang="sv-SE" sz="3200" dirty="0">
                <a:latin typeface="Arial"/>
                <a:cs typeface="Arial"/>
              </a:rPr>
            </a:br>
            <a:endParaRPr lang="sv-SE" altLang="sv-SE" sz="3200" dirty="0">
              <a:latin typeface="Arial"/>
              <a:cs typeface="Arial"/>
            </a:endParaRPr>
          </a:p>
          <a:p>
            <a:pPr marL="857250" indent="-857250">
              <a:buFont typeface="Calibri"/>
              <a:buChar char="-"/>
              <a:defRPr/>
            </a:pPr>
            <a:r>
              <a:rPr lang="sv-SE" altLang="sv-SE" sz="3200" dirty="0">
                <a:latin typeface="Arial"/>
                <a:cs typeface="Arial"/>
              </a:rPr>
              <a:t>Hjälpmedel (främst gånghjälpmedel)</a:t>
            </a:r>
          </a:p>
          <a:p>
            <a:pPr marL="857250" indent="-857250">
              <a:buFont typeface="Calibri"/>
              <a:buChar char="-"/>
              <a:defRPr/>
            </a:pPr>
            <a:r>
              <a:rPr lang="sv-SE" altLang="sv-SE" sz="3200" dirty="0">
                <a:latin typeface="Arial"/>
                <a:cs typeface="Arial"/>
              </a:rPr>
              <a:t>Graviditetsrelaterade bäckenbesvär, smärta i bäckenbotten, inkontinens</a:t>
            </a:r>
            <a:br>
              <a:rPr lang="sv-SE" altLang="sv-SE" sz="3200" dirty="0">
                <a:latin typeface="Arial"/>
                <a:cs typeface="Arial"/>
              </a:rPr>
            </a:br>
            <a:endParaRPr lang="sv-SE" altLang="sv-SE" sz="3200" dirty="0">
              <a:latin typeface="Arial"/>
              <a:cs typeface="Arial"/>
            </a:endParaRPr>
          </a:p>
          <a:p>
            <a:pPr marL="857250" indent="-857250">
              <a:buFont typeface="Calibri"/>
              <a:buChar char="-"/>
              <a:defRPr/>
            </a:pPr>
            <a:r>
              <a:rPr lang="sv-SE" altLang="sv-SE" sz="3200" dirty="0">
                <a:latin typeface="Arial"/>
                <a:cs typeface="Arial"/>
              </a:rPr>
              <a:t>Psykisk ohälsa</a:t>
            </a:r>
          </a:p>
          <a:p>
            <a:pPr marL="571500" indent="-571500">
              <a:buFont typeface="Calibri"/>
              <a:buChar char="-"/>
              <a:defRPr/>
            </a:pPr>
            <a:endParaRPr lang="sv-SE" altLang="sv-SE" sz="3600" b="1" dirty="0">
              <a:latin typeface="Arial"/>
              <a:cs typeface="Arial"/>
            </a:endParaRPr>
          </a:p>
          <a:p>
            <a:pPr marL="571500" indent="-571500">
              <a:buFont typeface="Calibri"/>
              <a:buChar char="-"/>
              <a:defRPr/>
            </a:pPr>
            <a:endParaRPr lang="sv-SE" altLang="sv-SE" sz="3600" b="1" dirty="0">
              <a:latin typeface="Arial"/>
              <a:cs typeface="Arial"/>
            </a:endParaRPr>
          </a:p>
          <a:p>
            <a:pPr marL="571500" indent="-571500">
              <a:buFont typeface="Calibri"/>
              <a:buChar char="-"/>
              <a:defRPr/>
            </a:pPr>
            <a:endParaRPr lang="sv-SE" altLang="sv-SE" sz="3600" b="1" dirty="0">
              <a:latin typeface="Arial"/>
              <a:cs typeface="Arial"/>
            </a:endParaRPr>
          </a:p>
          <a:p>
            <a:pPr marL="571500" indent="-571500">
              <a:buFont typeface="Calibri"/>
              <a:buChar char="-"/>
              <a:defRPr/>
            </a:pPr>
            <a:endParaRPr lang="sv-SE" altLang="sv-SE" sz="3600" b="1" dirty="0">
              <a:latin typeface="Arial"/>
              <a:cs typeface="Arial"/>
            </a:endParaRPr>
          </a:p>
          <a:p>
            <a:pPr marL="857250" indent="-857250">
              <a:buFont typeface="Calibri"/>
              <a:buChar char="-"/>
              <a:defRPr/>
            </a:pPr>
            <a:endParaRPr lang="sv-SE" altLang="sv-SE" sz="3600" b="1" dirty="0"/>
          </a:p>
          <a:p>
            <a:pPr>
              <a:defRPr/>
            </a:pPr>
            <a:endParaRPr lang="sv-SE" altLang="sv-SE" sz="2400" i="1" dirty="0"/>
          </a:p>
          <a:p>
            <a:pPr>
              <a:defRPr/>
            </a:pPr>
            <a:endParaRPr lang="sv-SE" altLang="sv-SE" sz="2400" i="1" dirty="0"/>
          </a:p>
          <a:p>
            <a:pPr>
              <a:defRPr/>
            </a:pPr>
            <a:endParaRPr lang="sv-SE" altLang="sv-SE" sz="3200" i="1" dirty="0"/>
          </a:p>
          <a:p>
            <a:pPr>
              <a:defRPr/>
            </a:pPr>
            <a:endParaRPr lang="sv-SE" altLang="sv-SE" sz="2400" i="1" dirty="0"/>
          </a:p>
          <a:p>
            <a:pPr>
              <a:defRPr/>
            </a:pPr>
            <a:endParaRPr lang="sv-SE" altLang="sv-SE" sz="1599" dirty="0"/>
          </a:p>
        </p:txBody>
      </p:sp>
      <p:sp>
        <p:nvSpPr>
          <p:cNvPr id="16387" name="textruta 4">
            <a:extLst>
              <a:ext uri="{FF2B5EF4-FFF2-40B4-BE49-F238E27FC236}">
                <a16:creationId xmlns:a16="http://schemas.microsoft.com/office/drawing/2014/main" id="{4B24C71D-2E49-970B-E137-842DD8B9B661}"/>
              </a:ext>
            </a:extLst>
          </p:cNvPr>
          <p:cNvSpPr txBox="1">
            <a:spLocks noChangeArrowheads="1"/>
          </p:cNvSpPr>
          <p:nvPr/>
        </p:nvSpPr>
        <p:spPr bwMode="auto">
          <a:xfrm>
            <a:off x="492125" y="2178050"/>
            <a:ext cx="8281988" cy="7848302"/>
          </a:xfrm>
          <a:prstGeom prst="rect">
            <a:avLst/>
          </a:prstGeom>
          <a:noFill/>
          <a:ln>
            <a:noFill/>
          </a:ln>
        </p:spPr>
        <p:txBody>
          <a:bodyPr lIns="91440" tIns="45720" rIns="91440" bIns="45720" anchor="t">
            <a:spAutoFit/>
          </a:bodyPr>
          <a:lstStyle>
            <a:lvl1pPr>
              <a:defRPr sz="3000">
                <a:solidFill>
                  <a:schemeClr val="tx1"/>
                </a:solidFill>
                <a:latin typeface="Arial" panose="020B0604020202020204" pitchFamily="34" charset="0"/>
                <a:cs typeface="Arial" panose="020B0604020202020204" pitchFamily="34" charset="0"/>
              </a:defRPr>
            </a:lvl1pPr>
            <a:lvl2pPr marL="742950" indent="-285750">
              <a:defRPr sz="3000">
                <a:solidFill>
                  <a:schemeClr val="tx1"/>
                </a:solidFill>
                <a:latin typeface="Arial" panose="020B0604020202020204" pitchFamily="34" charset="0"/>
                <a:cs typeface="Arial" panose="020B0604020202020204" pitchFamily="34" charset="0"/>
              </a:defRPr>
            </a:lvl2pPr>
            <a:lvl3pPr marL="1143000" indent="-228600">
              <a:defRPr sz="3000">
                <a:solidFill>
                  <a:schemeClr val="tx1"/>
                </a:solidFill>
                <a:latin typeface="Arial" panose="020B0604020202020204" pitchFamily="34" charset="0"/>
                <a:cs typeface="Arial" panose="020B0604020202020204" pitchFamily="34" charset="0"/>
              </a:defRPr>
            </a:lvl3pPr>
            <a:lvl4pPr marL="1600200" indent="-228600">
              <a:defRPr sz="3000">
                <a:solidFill>
                  <a:schemeClr val="tx1"/>
                </a:solidFill>
                <a:latin typeface="Arial" panose="020B0604020202020204" pitchFamily="34" charset="0"/>
                <a:cs typeface="Arial" panose="020B0604020202020204" pitchFamily="34" charset="0"/>
              </a:defRPr>
            </a:lvl4pPr>
            <a:lvl5pPr marL="2057400" indent="-228600">
              <a:defRPr sz="3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Arial" panose="020B0604020202020204" pitchFamily="34" charset="0"/>
                <a:cs typeface="Arial" panose="020B0604020202020204" pitchFamily="34" charset="0"/>
              </a:defRPr>
            </a:lvl9pPr>
          </a:lstStyle>
          <a:p>
            <a:pPr>
              <a:defRPr/>
            </a:pPr>
            <a:r>
              <a:rPr lang="sv-SE" altLang="sv-SE" sz="4800" dirty="0">
                <a:latin typeface="Arial"/>
                <a:cs typeface="Arial"/>
              </a:rPr>
              <a:t>Arbetsterapeut </a:t>
            </a:r>
            <a:endParaRPr lang="sv-SE" altLang="sv-SE" sz="4800" dirty="0"/>
          </a:p>
          <a:p>
            <a:pPr>
              <a:defRPr/>
            </a:pPr>
            <a:r>
              <a:rPr lang="sv-SE" altLang="sv-SE" sz="3600" dirty="0">
                <a:latin typeface="Arial"/>
                <a:cs typeface="Arial"/>
              </a:rPr>
              <a:t>- </a:t>
            </a:r>
            <a:r>
              <a:rPr lang="sv-SE" altLang="sv-SE" sz="3200" dirty="0">
                <a:latin typeface="Arial"/>
                <a:cs typeface="Arial"/>
              </a:rPr>
              <a:t>Kognitiva besvär t.ex. minne,</a:t>
            </a:r>
            <a:endParaRPr lang="sv-SE" altLang="sv-SE" sz="3200" dirty="0"/>
          </a:p>
          <a:p>
            <a:pPr>
              <a:defRPr/>
            </a:pPr>
            <a:r>
              <a:rPr lang="sv-SE" altLang="sv-SE" sz="3200" dirty="0">
                <a:latin typeface="Arial"/>
                <a:cs typeface="Arial"/>
              </a:rPr>
              <a:t> stöd med vardagsstruktur, </a:t>
            </a:r>
            <a:endParaRPr lang="sv-SE" altLang="sv-SE" sz="3200" dirty="0"/>
          </a:p>
          <a:p>
            <a:pPr>
              <a:defRPr/>
            </a:pPr>
            <a:r>
              <a:rPr lang="sv-SE" altLang="sv-SE" sz="3200" dirty="0">
                <a:latin typeface="Arial"/>
                <a:cs typeface="Arial"/>
              </a:rPr>
              <a:t> stress/psykisk ohälsa</a:t>
            </a:r>
            <a:endParaRPr lang="sv-SE" altLang="sv-SE" sz="3200" dirty="0"/>
          </a:p>
          <a:p>
            <a:pPr>
              <a:defRPr/>
            </a:pPr>
            <a:endParaRPr lang="sv-SE" altLang="sv-SE" sz="3200" dirty="0"/>
          </a:p>
          <a:p>
            <a:pPr marL="571500" indent="-571500">
              <a:buFont typeface="Calibri"/>
              <a:buChar char="-"/>
              <a:defRPr/>
            </a:pPr>
            <a:r>
              <a:rPr lang="sv-SE" altLang="sv-SE" sz="3200" dirty="0">
                <a:latin typeface="Arial"/>
                <a:cs typeface="Arial"/>
              </a:rPr>
              <a:t>Skador hand /underarm</a:t>
            </a:r>
            <a:endParaRPr lang="sv-SE" altLang="sv-SE" sz="3200" dirty="0"/>
          </a:p>
          <a:p>
            <a:pPr marL="571500" indent="-571500">
              <a:buFont typeface="Calibri"/>
              <a:buChar char="-"/>
              <a:defRPr/>
            </a:pPr>
            <a:endParaRPr lang="sv-SE" altLang="sv-SE" sz="3200" dirty="0">
              <a:latin typeface="Arial"/>
              <a:cs typeface="Arial"/>
            </a:endParaRPr>
          </a:p>
          <a:p>
            <a:pPr marL="571500" indent="-571500">
              <a:buFont typeface="Calibri"/>
              <a:buChar char="-"/>
              <a:defRPr/>
            </a:pPr>
            <a:r>
              <a:rPr lang="sv-SE" altLang="sv-SE" sz="3200" dirty="0">
                <a:latin typeface="Arial"/>
                <a:cs typeface="Arial"/>
              </a:rPr>
              <a:t>Hjälpmedel</a:t>
            </a:r>
            <a:endParaRPr lang="sv-SE" altLang="sv-SE" sz="3200" dirty="0"/>
          </a:p>
          <a:p>
            <a:pPr marL="571500" indent="-571500">
              <a:buFont typeface="Calibri"/>
              <a:buChar char="-"/>
              <a:defRPr/>
            </a:pPr>
            <a:endParaRPr lang="sv-SE" altLang="sv-SE" sz="3200" dirty="0">
              <a:latin typeface="Arial"/>
              <a:cs typeface="Arial"/>
            </a:endParaRPr>
          </a:p>
          <a:p>
            <a:pPr marL="571500" indent="-571500">
              <a:buFont typeface="Calibri"/>
              <a:buChar char="-"/>
              <a:defRPr/>
            </a:pPr>
            <a:r>
              <a:rPr lang="sv-SE" altLang="sv-SE" sz="3200" dirty="0">
                <a:latin typeface="Arial"/>
                <a:cs typeface="Arial"/>
              </a:rPr>
              <a:t>Bostadsanpassning </a:t>
            </a:r>
            <a:br>
              <a:rPr lang="sv-SE" altLang="sv-SE" sz="3200" dirty="0">
                <a:latin typeface="Arial"/>
                <a:cs typeface="Arial"/>
              </a:rPr>
            </a:br>
            <a:r>
              <a:rPr lang="sv-SE" altLang="sv-SE" sz="3200" dirty="0">
                <a:latin typeface="Arial"/>
                <a:cs typeface="Arial"/>
              </a:rPr>
              <a:t>(finns regelverk)</a:t>
            </a:r>
            <a:endParaRPr lang="sv-SE" altLang="sv-SE" sz="3200" dirty="0"/>
          </a:p>
          <a:p>
            <a:pPr marL="571500" indent="-571500">
              <a:buFont typeface="Calibri"/>
              <a:buChar char="-"/>
              <a:defRPr/>
            </a:pPr>
            <a:endParaRPr lang="sv-SE" altLang="sv-SE" sz="3600" dirty="0"/>
          </a:p>
          <a:p>
            <a:pPr marL="857250" indent="-857250">
              <a:buFont typeface="Calibri"/>
              <a:buChar char="-"/>
              <a:defRPr/>
            </a:pPr>
            <a:endParaRPr lang="sv-SE" altLang="sv-SE" sz="3600" dirty="0"/>
          </a:p>
          <a:p>
            <a:pPr marL="857250" indent="-857250">
              <a:buFont typeface="Calibri"/>
              <a:buChar char="-"/>
              <a:defRPr/>
            </a:pPr>
            <a:endParaRPr lang="sv-SE" altLang="sv-SE" sz="3600" dirty="0"/>
          </a:p>
          <a:p>
            <a:pPr>
              <a:defRPr/>
            </a:pPr>
            <a:endParaRPr lang="sv-SE" altLang="sv-SE" sz="2400" dirty="0"/>
          </a:p>
        </p:txBody>
      </p:sp>
      <p:sp>
        <p:nvSpPr>
          <p:cNvPr id="16388" name="Rubrik 1">
            <a:extLst>
              <a:ext uri="{FF2B5EF4-FFF2-40B4-BE49-F238E27FC236}">
                <a16:creationId xmlns:a16="http://schemas.microsoft.com/office/drawing/2014/main" id="{EC2A4CB2-977A-D750-5D9C-1B4EFDC71A72}"/>
              </a:ext>
            </a:extLst>
          </p:cNvPr>
          <p:cNvSpPr txBox="1">
            <a:spLocks/>
          </p:cNvSpPr>
          <p:nvPr/>
        </p:nvSpPr>
        <p:spPr bwMode="auto">
          <a:xfrm>
            <a:off x="609600" y="895350"/>
            <a:ext cx="14185900" cy="1282700"/>
          </a:xfrm>
          <a:prstGeom prst="rect">
            <a:avLst/>
          </a:prstGeom>
          <a:noFill/>
          <a:ln>
            <a:noFill/>
          </a:ln>
          <a:effectLst/>
        </p:spPr>
        <p:txBody>
          <a:bodyPr lIns="154689" tIns="77345" rIns="154689" bIns="77345" anchor="ctr"/>
          <a:lstStyle>
            <a:lvl1pPr defTabSz="1546225">
              <a:lnSpc>
                <a:spcPct val="110000"/>
              </a:lnSpc>
              <a:spcBef>
                <a:spcPct val="70000"/>
              </a:spcBef>
              <a:buChar char="•"/>
              <a:defRPr sz="3000">
                <a:solidFill>
                  <a:srgbClr val="3D3D3D"/>
                </a:solidFill>
                <a:latin typeface="Arial" panose="020B0604020202020204" pitchFamily="34" charset="0"/>
                <a:cs typeface="Arial" panose="020B0604020202020204" pitchFamily="34" charset="0"/>
              </a:defRPr>
            </a:lvl1pPr>
            <a:lvl2pPr marL="1257300" indent="-484188" defTabSz="1546225">
              <a:spcBef>
                <a:spcPct val="20000"/>
              </a:spcBef>
              <a:buChar char="–"/>
              <a:defRPr sz="3000">
                <a:solidFill>
                  <a:srgbClr val="3D3D3D"/>
                </a:solidFill>
                <a:latin typeface="Arial" panose="020B0604020202020204" pitchFamily="34" charset="0"/>
                <a:cs typeface="Arial" panose="020B0604020202020204" pitchFamily="34" charset="0"/>
              </a:defRPr>
            </a:lvl2pPr>
            <a:lvl3pPr marL="1933575" indent="-387350" defTabSz="1546225">
              <a:spcBef>
                <a:spcPct val="20000"/>
              </a:spcBef>
              <a:buChar char="•"/>
              <a:defRPr sz="3000">
                <a:solidFill>
                  <a:srgbClr val="3D3D3D"/>
                </a:solidFill>
                <a:latin typeface="Arial" panose="020B0604020202020204" pitchFamily="34" charset="0"/>
                <a:cs typeface="Arial" panose="020B0604020202020204" pitchFamily="34" charset="0"/>
              </a:defRPr>
            </a:lvl3pPr>
            <a:lvl4pPr marL="2706688" indent="-385763" defTabSz="1546225">
              <a:spcBef>
                <a:spcPct val="20000"/>
              </a:spcBef>
              <a:buChar char="–"/>
              <a:defRPr sz="3000">
                <a:solidFill>
                  <a:srgbClr val="3D3D3D"/>
                </a:solidFill>
                <a:latin typeface="Arial" panose="020B0604020202020204" pitchFamily="34" charset="0"/>
                <a:cs typeface="Arial" panose="020B0604020202020204" pitchFamily="34" charset="0"/>
              </a:defRPr>
            </a:lvl4pPr>
            <a:lvl5pPr marL="3479800" indent="-385763" defTabSz="1546225">
              <a:spcBef>
                <a:spcPct val="20000"/>
              </a:spcBef>
              <a:buChar char="»"/>
              <a:defRPr sz="3000">
                <a:solidFill>
                  <a:srgbClr val="3D3D3D"/>
                </a:solidFill>
                <a:latin typeface="Arial" panose="020B0604020202020204" pitchFamily="34" charset="0"/>
                <a:cs typeface="Arial" panose="020B0604020202020204" pitchFamily="34" charset="0"/>
              </a:defRPr>
            </a:lvl5pPr>
            <a:lvl6pPr marL="3937000" indent="-385763" defTabSz="1546225" eaLnBrk="0" fontAlgn="base" hangingPunct="0">
              <a:spcBef>
                <a:spcPct val="20000"/>
              </a:spcBef>
              <a:spcAft>
                <a:spcPct val="0"/>
              </a:spcAft>
              <a:buChar char="»"/>
              <a:defRPr sz="3000">
                <a:solidFill>
                  <a:srgbClr val="3D3D3D"/>
                </a:solidFill>
                <a:latin typeface="Arial" panose="020B0604020202020204" pitchFamily="34" charset="0"/>
                <a:cs typeface="Arial" panose="020B0604020202020204" pitchFamily="34" charset="0"/>
              </a:defRPr>
            </a:lvl6pPr>
            <a:lvl7pPr marL="4394200" indent="-385763" defTabSz="1546225" eaLnBrk="0" fontAlgn="base" hangingPunct="0">
              <a:spcBef>
                <a:spcPct val="20000"/>
              </a:spcBef>
              <a:spcAft>
                <a:spcPct val="0"/>
              </a:spcAft>
              <a:buChar char="»"/>
              <a:defRPr sz="3000">
                <a:solidFill>
                  <a:srgbClr val="3D3D3D"/>
                </a:solidFill>
                <a:latin typeface="Arial" panose="020B0604020202020204" pitchFamily="34" charset="0"/>
                <a:cs typeface="Arial" panose="020B0604020202020204" pitchFamily="34" charset="0"/>
              </a:defRPr>
            </a:lvl7pPr>
            <a:lvl8pPr marL="4851400" indent="-385763" defTabSz="1546225" eaLnBrk="0" fontAlgn="base" hangingPunct="0">
              <a:spcBef>
                <a:spcPct val="20000"/>
              </a:spcBef>
              <a:spcAft>
                <a:spcPct val="0"/>
              </a:spcAft>
              <a:buChar char="»"/>
              <a:defRPr sz="3000">
                <a:solidFill>
                  <a:srgbClr val="3D3D3D"/>
                </a:solidFill>
                <a:latin typeface="Arial" panose="020B0604020202020204" pitchFamily="34" charset="0"/>
                <a:cs typeface="Arial" panose="020B0604020202020204" pitchFamily="34" charset="0"/>
              </a:defRPr>
            </a:lvl8pPr>
            <a:lvl9pPr marL="5308600" indent="-385763" defTabSz="1546225" eaLnBrk="0" fontAlgn="base" hangingPunct="0">
              <a:spcBef>
                <a:spcPct val="20000"/>
              </a:spcBef>
              <a:spcAft>
                <a:spcPct val="0"/>
              </a:spcAft>
              <a:buChar char="»"/>
              <a:defRPr sz="3000">
                <a:solidFill>
                  <a:srgbClr val="3D3D3D"/>
                </a:solidFill>
                <a:latin typeface="Arial" panose="020B0604020202020204" pitchFamily="34" charset="0"/>
                <a:cs typeface="Arial" panose="020B0604020202020204" pitchFamily="34" charset="0"/>
              </a:defRPr>
            </a:lvl9pPr>
          </a:lstStyle>
          <a:p>
            <a:pPr>
              <a:lnSpc>
                <a:spcPct val="100000"/>
              </a:lnSpc>
              <a:spcBef>
                <a:spcPct val="0"/>
              </a:spcBef>
              <a:buNone/>
              <a:defRPr/>
            </a:pPr>
            <a:r>
              <a:rPr lang="sv-SE" altLang="sv-SE" sz="4350" b="1" dirty="0">
                <a:solidFill>
                  <a:schemeClr val="tx1"/>
                </a:solidFill>
                <a:latin typeface="Arial"/>
                <a:cs typeface="Arial"/>
              </a:rPr>
              <a:t>Till </a:t>
            </a:r>
            <a:r>
              <a:rPr lang="sv-SE" altLang="sv-SE" sz="6000" b="1" dirty="0">
                <a:solidFill>
                  <a:schemeClr val="tx1"/>
                </a:solidFill>
                <a:latin typeface="Arial"/>
                <a:cs typeface="Arial"/>
              </a:rPr>
              <a:t>Rehab </a:t>
            </a:r>
            <a:r>
              <a:rPr lang="sv-SE" altLang="sv-SE" sz="4350" b="1" dirty="0">
                <a:solidFill>
                  <a:schemeClr val="tx1"/>
                </a:solidFill>
                <a:latin typeface="Arial"/>
                <a:cs typeface="Arial"/>
              </a:rPr>
              <a:t>= </a:t>
            </a:r>
            <a:r>
              <a:rPr lang="sv-SE" altLang="sv-SE" sz="3600" b="1" dirty="0">
                <a:solidFill>
                  <a:schemeClr val="tx1"/>
                </a:solidFill>
                <a:latin typeface="Arial"/>
                <a:cs typeface="Arial"/>
              </a:rPr>
              <a:t>Rätt vårdnivå direkt. </a:t>
            </a:r>
            <a:br>
              <a:rPr lang="sv-SE" altLang="sv-SE" sz="3600" b="1" dirty="0">
                <a:solidFill>
                  <a:schemeClr val="tx1"/>
                </a:solidFill>
                <a:latin typeface="Arial"/>
                <a:cs typeface="Arial"/>
              </a:rPr>
            </a:br>
            <a:r>
              <a:rPr lang="sv-SE" altLang="sv-SE" sz="3600" b="1" dirty="0">
                <a:solidFill>
                  <a:schemeClr val="tx1"/>
                </a:solidFill>
                <a:latin typeface="Arial"/>
                <a:cs typeface="Arial"/>
              </a:rPr>
              <a:t>Teamarbete vid behov</a:t>
            </a:r>
            <a:br>
              <a:rPr lang="sv-SE" altLang="sv-SE" sz="3600" b="1" dirty="0"/>
            </a:br>
            <a:endParaRPr lang="sv-SE" altLang="sv-SE" sz="1199" dirty="0">
              <a:solidFill>
                <a:schemeClr val="tx1"/>
              </a:solidFill>
            </a:endParaRPr>
          </a:p>
        </p:txBody>
      </p:sp>
    </p:spTree>
  </p:cSld>
  <p:clrMapOvr>
    <a:masterClrMapping/>
  </p:clrMapOvr>
  <p:transition spd="slow">
    <p:fade/>
  </p:transition>
</p:sld>
</file>

<file path=ppt/theme/theme1.xml><?xml version="1.0" encoding="utf-8"?>
<a:theme xmlns:a="http://schemas.openxmlformats.org/drawingml/2006/main" name="Default Design">
  <a:themeElements>
    <a:clrScheme name="Anpassat 1">
      <a:dk1>
        <a:srgbClr val="000000"/>
      </a:dk1>
      <a:lt1>
        <a:srgbClr val="FFFFFF"/>
      </a:lt1>
      <a:dk2>
        <a:srgbClr val="000000"/>
      </a:dk2>
      <a:lt2>
        <a:srgbClr val="808080"/>
      </a:lt2>
      <a:accent1>
        <a:srgbClr val="8BD3E6"/>
      </a:accent1>
      <a:accent2>
        <a:srgbClr val="FFA7AD"/>
      </a:accent2>
      <a:accent3>
        <a:srgbClr val="77C7A1"/>
      </a:accent3>
      <a:accent4>
        <a:srgbClr val="F29460"/>
      </a:accent4>
      <a:accent5>
        <a:srgbClr val="FFD755"/>
      </a:accent5>
      <a:accent6>
        <a:srgbClr val="938AAD"/>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546225" rtl="0" eaLnBrk="1" fontAlgn="base" latinLnBrk="0" hangingPunct="1">
          <a:lnSpc>
            <a:spcPct val="100000"/>
          </a:lnSpc>
          <a:spcBef>
            <a:spcPct val="0"/>
          </a:spcBef>
          <a:spcAft>
            <a:spcPct val="0"/>
          </a:spcAft>
          <a:buClrTx/>
          <a:buSzTx/>
          <a:buFontTx/>
          <a:buNone/>
          <a:tabLst/>
          <a:defRPr kumimoji="0" lang="sv-SE" altLang="sv-SE" sz="3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546225" rtl="0" eaLnBrk="1" fontAlgn="base" latinLnBrk="0" hangingPunct="1">
          <a:lnSpc>
            <a:spcPct val="100000"/>
          </a:lnSpc>
          <a:spcBef>
            <a:spcPct val="0"/>
          </a:spcBef>
          <a:spcAft>
            <a:spcPct val="0"/>
          </a:spcAft>
          <a:buClrTx/>
          <a:buSzTx/>
          <a:buFontTx/>
          <a:buNone/>
          <a:tabLst/>
          <a:defRPr kumimoji="0" lang="sv-SE" altLang="sv-SE" sz="3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546225" rtl="0" eaLnBrk="1" fontAlgn="base" latinLnBrk="0" hangingPunct="1">
          <a:lnSpc>
            <a:spcPct val="100000"/>
          </a:lnSpc>
          <a:spcBef>
            <a:spcPct val="0"/>
          </a:spcBef>
          <a:spcAft>
            <a:spcPct val="0"/>
          </a:spcAft>
          <a:buClrTx/>
          <a:buSzTx/>
          <a:buFontTx/>
          <a:buNone/>
          <a:tabLst/>
          <a:defRPr kumimoji="0" lang="sv-SE" altLang="sv-SE" sz="3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546225" rtl="0" eaLnBrk="1" fontAlgn="base" latinLnBrk="0" hangingPunct="1">
          <a:lnSpc>
            <a:spcPct val="100000"/>
          </a:lnSpc>
          <a:spcBef>
            <a:spcPct val="0"/>
          </a:spcBef>
          <a:spcAft>
            <a:spcPct val="0"/>
          </a:spcAft>
          <a:buClrTx/>
          <a:buSzTx/>
          <a:buFontTx/>
          <a:buNone/>
          <a:tabLst/>
          <a:defRPr kumimoji="0" lang="sv-SE" altLang="sv-SE" sz="3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EE329410FFCB84A96F372D7B7383C05" ma:contentTypeVersion="16" ma:contentTypeDescription="Skapa ett nytt dokument." ma:contentTypeScope="" ma:versionID="cbd0a4cffea54467dd68653a60641788">
  <xsd:schema xmlns:xsd="http://www.w3.org/2001/XMLSchema" xmlns:xs="http://www.w3.org/2001/XMLSchema" xmlns:p="http://schemas.microsoft.com/office/2006/metadata/properties" xmlns:ns2="5b0ec387-0d01-4e21-8d2a-ed67b16cb993" xmlns:ns3="56674ba9-c7a9-4fc8-b043-ff475e064b10" targetNamespace="http://schemas.microsoft.com/office/2006/metadata/properties" ma:root="true" ma:fieldsID="4041d65608135746d23ea57310d52b27" ns2:_="" ns3:_="">
    <xsd:import namespace="5b0ec387-0d01-4e21-8d2a-ed67b16cb993"/>
    <xsd:import namespace="56674ba9-c7a9-4fc8-b043-ff475e064b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0ec387-0d01-4e21-8d2a-ed67b16cb9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ildmarkeringar" ma:readOnly="false" ma:fieldId="{5cf76f15-5ced-4ddc-b409-7134ff3c332f}" ma:taxonomyMulti="true" ma:sspId="4034b129-92e4-4b3e-9a36-3f3ec98dc1d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6674ba9-c7a9-4fc8-b043-ff475e064b1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4f14819b-41b8-4603-b3f4-206f25d2a4d6}" ma:internalName="TaxCatchAll" ma:showField="CatchAllData" ma:web="56674ba9-c7a9-4fc8-b043-ff475e064b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6674ba9-c7a9-4fc8-b043-ff475e064b10" xsi:nil="true"/>
    <lcf76f155ced4ddcb4097134ff3c332f xmlns="5b0ec387-0d01-4e21-8d2a-ed67b16cb99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FB03C91-7CC6-4379-8059-83AF472A15C5}"/>
</file>

<file path=customXml/itemProps2.xml><?xml version="1.0" encoding="utf-8"?>
<ds:datastoreItem xmlns:ds="http://schemas.openxmlformats.org/officeDocument/2006/customXml" ds:itemID="{CEB37EA3-C0DA-4368-99BE-6B6DF67A5BA4}"/>
</file>

<file path=customXml/itemProps3.xml><?xml version="1.0" encoding="utf-8"?>
<ds:datastoreItem xmlns:ds="http://schemas.openxmlformats.org/officeDocument/2006/customXml" ds:itemID="{6CE54D95-3645-42C5-A7F3-FA3D41A571AC}"/>
</file>

<file path=docProps/app.xml><?xml version="1.0" encoding="utf-8"?>
<Properties xmlns="http://schemas.openxmlformats.org/officeDocument/2006/extended-properties" xmlns:vt="http://schemas.openxmlformats.org/officeDocument/2006/docPropsVTypes">
  <TotalTime>50</TotalTime>
  <Words>1021</Words>
  <Application>Microsoft Office PowerPoint</Application>
  <PresentationFormat>Anpassad</PresentationFormat>
  <Paragraphs>123</Paragraphs>
  <Slides>18</Slides>
  <Notes>10</Notes>
  <HiddenSlides>0</HiddenSlides>
  <MMClips>0</MMClips>
  <ScaleCrop>false</ScaleCrop>
  <HeadingPairs>
    <vt:vector size="6" baseType="variant">
      <vt:variant>
        <vt:lpstr>Använt teckensnitt</vt:lpstr>
      </vt:variant>
      <vt:variant>
        <vt:i4>5</vt:i4>
      </vt:variant>
      <vt:variant>
        <vt:lpstr>Tema</vt:lpstr>
      </vt:variant>
      <vt:variant>
        <vt:i4>2</vt:i4>
      </vt:variant>
      <vt:variant>
        <vt:lpstr>Bildrubriker</vt:lpstr>
      </vt:variant>
      <vt:variant>
        <vt:i4>18</vt:i4>
      </vt:variant>
    </vt:vector>
  </HeadingPairs>
  <TitlesOfParts>
    <vt:vector size="25" baseType="lpstr">
      <vt:lpstr>Arial</vt:lpstr>
      <vt:lpstr>Calibri</vt:lpstr>
      <vt:lpstr>Calibri Light</vt:lpstr>
      <vt:lpstr>Helvetica</vt:lpstr>
      <vt:lpstr>Open Sans</vt:lpstr>
      <vt:lpstr>Default Design</vt:lpstr>
      <vt:lpstr>Custom Design</vt:lpstr>
      <vt:lpstr>PowerPoint-presentation</vt:lpstr>
      <vt:lpstr>  Rehabmottagningar i Skaraborg    </vt:lpstr>
      <vt:lpstr>    Vilka patienter möter en rehabmottagning?   Vad kan en rehabmottagning erbjuda?  Frågestund   </vt:lpstr>
      <vt:lpstr>PowerPoint-presentation</vt:lpstr>
      <vt:lpstr>PowerPoint-presentation</vt:lpstr>
      <vt:lpstr>Närhälsan har 61 rehabmottagningar i Västra Götalands län  Därutöver finns också privata rehabmottagningar inom Vårdval rehab   </vt:lpstr>
      <vt:lpstr>PowerPoint-presentation</vt:lpstr>
      <vt:lpstr>PowerPoint-presentation</vt:lpstr>
      <vt:lpstr>PowerPoint-presentation</vt:lpstr>
      <vt:lpstr>Exempel på rehab-åtgärder, efter behov</vt:lpstr>
      <vt:lpstr>Så jobbar rehabmottagningen med smärta, exempel:</vt:lpstr>
      <vt:lpstr>Behandling vid kronisk sjukdom som  KOL Astma Hjärtsvikt Diabetes Hypertoni mfl  Följer träningsrekommendationer baserad på forskning, FYSS. Träningsform och doser.  </vt:lpstr>
      <vt:lpstr>Rehabilitering för barn och unga</vt:lpstr>
      <vt:lpstr>Rehabplan </vt:lpstr>
      <vt:lpstr>PowerPoint-presentation</vt:lpstr>
      <vt:lpstr>Vi utreder/bedömer även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mall_widescreen_narhalsan</dc:title>
  <dc:creator>Artur Karlsson</dc:creator>
  <cp:lastModifiedBy>Anna Järlebrandt</cp:lastModifiedBy>
  <cp:revision>305</cp:revision>
  <cp:lastPrinted>2019-02-01T08:09:35Z</cp:lastPrinted>
  <dcterms:created xsi:type="dcterms:W3CDTF">2013-02-20T20:58:49Z</dcterms:created>
  <dcterms:modified xsi:type="dcterms:W3CDTF">2024-01-29T14:14:27Z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C.format.extent.mimetype">
    <vt:lpwstr>application/pdf</vt:lpwstr>
  </property>
  <property fmtid="{D5CDD505-2E9C-101B-9397-08002B2CF9AE}" pid="3" name="DC.language">
    <vt:lpwstr>[Svenska]</vt:lpwstr>
  </property>
  <property fmtid="{D5CDD505-2E9C-101B-9397-08002B2CF9AE}" pid="4" name="DC.identifier.checksum">
    <vt:lpwstr>03fe1404c84e7765b920438a3b7d7ea9</vt:lpwstr>
  </property>
  <property fmtid="{D5CDD505-2E9C-101B-9397-08002B2CF9AE}" pid="5" name="updated">
    <vt:lpwstr>2015-06-26</vt:lpwstr>
  </property>
  <property fmtid="{D5CDD505-2E9C-101B-9397-08002B2CF9AE}" pid="6" name="dcterms.created">
    <vt:lpwstr>2015-06-26</vt:lpwstr>
  </property>
  <property fmtid="{D5CDD505-2E9C-101B-9397-08002B2CF9AE}" pid="7" name="DC.title.filename">
    <vt:lpwstr>mall_widescreen_narhalsan.pdf</vt:lpwstr>
  </property>
  <property fmtid="{D5CDD505-2E9C-101B-9397-08002B2CF9AE}" pid="8" name="nodeRef">
    <vt:lpwstr>e347d867-a77f-46ca-833f-c7895c14f934</vt:lpwstr>
  </property>
  <property fmtid="{D5CDD505-2E9C-101B-9397-08002B2CF9AE}" pid="9" name="DC.contributor.savedby">
    <vt:lpwstr>Mari Loewen (marlo63) VGR/Org/Närhälsan/Administrativt stöd/Kommunikationsavdelningen</vt:lpwstr>
  </property>
  <property fmtid="{D5CDD505-2E9C-101B-9397-08002B2CF9AE}" pid="10" name="DC.rights.accessrights">
    <vt:lpwstr>[Intranät]</vt:lpwstr>
  </property>
  <property fmtid="{D5CDD505-2E9C-101B-9397-08002B2CF9AE}" pid="11" name="DC.source.origin">
    <vt:lpwstr>Alfresco</vt:lpwstr>
  </property>
  <property fmtid="{D5CDD505-2E9C-101B-9397-08002B2CF9AE}" pid="12" name="DC.date.saved">
    <vt:lpwstr>2015-06-26</vt:lpwstr>
  </property>
  <property fmtid="{D5CDD505-2E9C-101B-9397-08002B2CF9AE}" pid="13" name="DC.contributor.savedby.id">
    <vt:lpwstr>marlo63</vt:lpwstr>
  </property>
  <property fmtid="{D5CDD505-2E9C-101B-9397-08002B2CF9AE}" pid="14" name="DC.format.extension">
    <vt:lpwstr>pdf</vt:lpwstr>
  </property>
  <property fmtid="{D5CDD505-2E9C-101B-9397-08002B2CF9AE}" pid="15" name="DC.identifier.version">
    <vt:lpwstr>0.2</vt:lpwstr>
  </property>
  <property fmtid="{D5CDD505-2E9C-101B-9397-08002B2CF9AE}" pid="16" name="summary">
    <vt:lpwstr>Mall för väntrumsskärmar, widescreen, HD-format</vt:lpwstr>
  </property>
  <property fmtid="{D5CDD505-2E9C-101B-9397-08002B2CF9AE}" pid="17" name="DC.contributor.controlledby.freetext">
    <vt:lpwstr/>
  </property>
  <property fmtid="{D5CDD505-2E9C-101B-9397-08002B2CF9AE}" pid="18" name="DC.type.document.structure.id">
    <vt:lpwstr/>
  </property>
  <property fmtid="{D5CDD505-2E9C-101B-9397-08002B2CF9AE}" pid="19" name="DC.publisher.project-assignment">
    <vt:lpwstr>[N]</vt:lpwstr>
  </property>
  <property fmtid="{D5CDD505-2E9C-101B-9397-08002B2CF9AE}" pid="20" name="DC.contributor.acceptedby.unit.freetext">
    <vt:lpwstr/>
  </property>
  <property fmtid="{D5CDD505-2E9C-101B-9397-08002B2CF9AE}" pid="21" name="DC.subject.authorkeywords">
    <vt:lpwstr>[Mallar, väntrum, mall, Närhälsan]</vt:lpwstr>
  </property>
  <property fmtid="{D5CDD505-2E9C-101B-9397-08002B2CF9AE}" pid="22" name="DC.creator.forunit">
    <vt:lpwstr>[Västra Götalandsregionen]</vt:lpwstr>
  </property>
  <property fmtid="{D5CDD505-2E9C-101B-9397-08002B2CF9AE}" pid="23" name="DC.type.document.structure">
    <vt:lpwstr/>
  </property>
  <property fmtid="{D5CDD505-2E9C-101B-9397-08002B2CF9AE}" pid="24" name="DC.contributor.controlledby.role">
    <vt:lpwstr/>
  </property>
  <property fmtid="{D5CDD505-2E9C-101B-9397-08002B2CF9AE}" pid="25" name="DC.creator.recordscreator.id">
    <vt:lpwstr>[SE2321000131-E000000000001]</vt:lpwstr>
  </property>
  <property fmtid="{D5CDD505-2E9C-101B-9397-08002B2CF9AE}" pid="26" name="VGR.status.document">
    <vt:lpwstr>2072267786</vt:lpwstr>
  </property>
  <property fmtid="{D5CDD505-2E9C-101B-9397-08002B2CF9AE}" pid="27" name="DC.type.record.id">
    <vt:lpwstr>51465413</vt:lpwstr>
  </property>
  <property fmtid="{D5CDD505-2E9C-101B-9397-08002B2CF9AE}" pid="28" name="DC.type.templatename">
    <vt:lpwstr/>
  </property>
  <property fmtid="{D5CDD505-2E9C-101B-9397-08002B2CF9AE}" pid="29" name="DC.creator.recordscreator">
    <vt:lpwstr>[Västra Götalandsregionen]</vt:lpwstr>
  </property>
  <property fmtid="{D5CDD505-2E9C-101B-9397-08002B2CF9AE}" pid="30" name="DC.creator.function">
    <vt:lpwstr>Mari Kråkenes Loewen, informatör</vt:lpwstr>
  </property>
  <property fmtid="{D5CDD505-2E9C-101B-9397-08002B2CF9AE}" pid="31" name="DC.creator.freetext">
    <vt:lpwstr>Mari Loewen</vt:lpwstr>
  </property>
  <property fmtid="{D5CDD505-2E9C-101B-9397-08002B2CF9AE}" pid="32" name="DC.type.document.id">
    <vt:lpwstr/>
  </property>
  <property fmtid="{D5CDD505-2E9C-101B-9397-08002B2CF9AE}" pid="33" name="DC.contributor.acceptedby.role">
    <vt:lpwstr/>
  </property>
  <property fmtid="{D5CDD505-2E9C-101B-9397-08002B2CF9AE}" pid="34" name="DC.type.document">
    <vt:lpwstr>Mall</vt:lpwstr>
  </property>
  <property fmtid="{D5CDD505-2E9C-101B-9397-08002B2CF9AE}" pid="35" name="DC.identifier.diarie.id">
    <vt:lpwstr/>
  </property>
  <property fmtid="{D5CDD505-2E9C-101B-9397-08002B2CF9AE}" pid="36" name="DC.title.alternative">
    <vt:lpwstr>[Mall för väntrumsskärmar]</vt:lpwstr>
  </property>
  <property fmtid="{D5CDD505-2E9C-101B-9397-08002B2CF9AE}" pid="37" name="DC.publisher.forunit">
    <vt:lpwstr>[Västra Götalandsregionen]</vt:lpwstr>
  </property>
  <property fmtid="{D5CDD505-2E9C-101B-9397-08002B2CF9AE}" pid="38" name="DC.publisher.forunit.id">
    <vt:lpwstr>[SE2321000131-E000000000001]</vt:lpwstr>
  </property>
  <property fmtid="{D5CDD505-2E9C-101B-9397-08002B2CF9AE}" pid="39" name="DC.creator.forunit.id">
    <vt:lpwstr>[SE2321000131-E000000000001]</vt:lpwstr>
  </property>
  <property fmtid="{D5CDD505-2E9C-101B-9397-08002B2CF9AE}" pid="40" name="DC.type.record">
    <vt:lpwstr>Ospecificerat</vt:lpwstr>
  </property>
  <property fmtid="{D5CDD505-2E9C-101B-9397-08002B2CF9AE}" pid="41" name="DC.contributor.acceptedby.freetext">
    <vt:lpwstr/>
  </property>
  <property fmtid="{D5CDD505-2E9C-101B-9397-08002B2CF9AE}" pid="42" name="DC.contributor.controlledby.unit.freetext">
    <vt:lpwstr/>
  </property>
  <property fmtid="{D5CDD505-2E9C-101B-9397-08002B2CF9AE}" pid="43" name="DC.creator.project-assignment">
    <vt:lpwstr>Närhälsan Kommunkationsavdelningen</vt:lpwstr>
  </property>
  <property fmtid="{D5CDD505-2E9C-101B-9397-08002B2CF9AE}" pid="44" name="DC.relation.isversionof">
    <vt:lpwstr/>
  </property>
  <property fmtid="{D5CDD505-2E9C-101B-9397-08002B2CF9AE}" pid="45" name="DC.publisher">
    <vt:lpwstr>Mari Loewen (marlo63) VGR/Org/Närhälsan/Administrativt stöd/Kommunikationsavdelningen</vt:lpwstr>
  </property>
  <property fmtid="{D5CDD505-2E9C-101B-9397-08002B2CF9AE}" pid="46" name="DC.source.documentid">
    <vt:lpwstr>workspace://SpacesStore/71c94ccf-97b6-46ff-9a93-e6d74718ce7b</vt:lpwstr>
  </property>
  <property fmtid="{D5CDD505-2E9C-101B-9397-08002B2CF9AE}" pid="47" name="DC.identifier">
    <vt:lpwstr>https://alfresco.vgregion.se/alfresco/service/vgr/storage/node/content/workspace/SpacesStore/71c94ccf-97b6-46ff-9a93-e6d74718ce7b?a=false&amp;guest=true</vt:lpwstr>
  </property>
  <property fmtid="{D5CDD505-2E9C-101B-9397-08002B2CF9AE}" pid="48" name="DC.source">
    <vt:lpwstr>https://alfresco.vgregion.se/share/page/site/pvinfo/document-details?nodeRef=workspace://SpacesStore/71c94ccf-97b6-46ff-9a93-e6d74718ce7b</vt:lpwstr>
  </property>
  <property fmtid="{D5CDD505-2E9C-101B-9397-08002B2CF9AE}" pid="49" name="DC.identifier.documentid">
    <vt:lpwstr>workspace://SpacesStore/e347d867-a77f-46ca-833f-c7895c14f934</vt:lpwstr>
  </property>
  <property fmtid="{D5CDD505-2E9C-101B-9397-08002B2CF9AE}" pid="50" name="DC.identifier.native">
    <vt:lpwstr>https://alfresco.vgregion.se/alfresco/service/vgr/storage/node/content/workspace/SpacesStore/71c94ccf-97b6-46ff-9a93-e6d74718ce7b?a=false&amp;guest=true&amp;native=true</vt:lpwstr>
  </property>
  <property fmtid="{D5CDD505-2E9C-101B-9397-08002B2CF9AE}" pid="51" name="DC.date.availablefrom">
    <vt:lpwstr>2015-06-26</vt:lpwstr>
  </property>
  <property fmtid="{D5CDD505-2E9C-101B-9397-08002B2CF9AE}" pid="52" name="DC.publisher.id">
    <vt:lpwstr>marlo63</vt:lpwstr>
  </property>
  <property fmtid="{D5CDD505-2E9C-101B-9397-08002B2CF9AE}" pid="53" name="DC.date.issued">
    <vt:lpwstr>2015-06-26</vt:lpwstr>
  </property>
  <property fmtid="{D5CDD505-2E9C-101B-9397-08002B2CF9AE}" pid="54" name="DC.identifier.checksum.native">
    <vt:lpwstr>75fd28dc49c11e864874e59528c38b00</vt:lpwstr>
  </property>
  <property fmtid="{D5CDD505-2E9C-101B-9397-08002B2CF9AE}" pid="55" name="DC.title.filename.native">
    <vt:lpwstr>mall_widescreen_narhalsan.ppt</vt:lpwstr>
  </property>
  <property fmtid="{D5CDD505-2E9C-101B-9397-08002B2CF9AE}" pid="56" name="DC.format.extension.native">
    <vt:lpwstr>ppt</vt:lpwstr>
  </property>
  <property fmtid="{D5CDD505-2E9C-101B-9397-08002B2CF9AE}" pid="57" name="DC.format.extent.mimetype.native">
    <vt:lpwstr>application/vnd.ms-powerpoint</vt:lpwstr>
  </property>
  <property fmtid="{D5CDD505-2E9C-101B-9397-08002B2CF9AE}" pid="58" name="ContentTypeId">
    <vt:lpwstr>0x0101009EE329410FFCB84A96F372D7B7383C05</vt:lpwstr>
  </property>
</Properties>
</file>