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tmp" ContentType="image/p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media/image20.jpg" ContentType="image/jpeg"/>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media/image23.jpg" ContentType="image/jpeg"/>
  <Override PartName="/ppt/media/image24.jpg" ContentType="image/jpe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media/image28.jpg" ContentType="image/jpeg"/>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xml" ContentType="application/vnd.openxmlformats-officedocument.presentationml.notesSlide+xml"/>
  <Override PartName="/ppt/media/image61.jpg" ContentType="image/jpeg"/>
  <Override PartName="/ppt/media/image62.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910" r:id="rId5"/>
    <p:sldMasterId id="2147483792" r:id="rId6"/>
    <p:sldMasterId id="2147483931" r:id="rId7"/>
  </p:sldMasterIdLst>
  <p:notesMasterIdLst>
    <p:notesMasterId r:id="rId37"/>
  </p:notesMasterIdLst>
  <p:handoutMasterIdLst>
    <p:handoutMasterId r:id="rId38"/>
  </p:handoutMasterIdLst>
  <p:sldIdLst>
    <p:sldId id="262" r:id="rId8"/>
    <p:sldId id="263" r:id="rId9"/>
    <p:sldId id="264" r:id="rId10"/>
    <p:sldId id="265" r:id="rId11"/>
    <p:sldId id="266" r:id="rId12"/>
    <p:sldId id="267" r:id="rId13"/>
    <p:sldId id="463" r:id="rId14"/>
    <p:sldId id="441" r:id="rId15"/>
    <p:sldId id="456" r:id="rId16"/>
    <p:sldId id="457" r:id="rId17"/>
    <p:sldId id="475" r:id="rId18"/>
    <p:sldId id="476" r:id="rId19"/>
    <p:sldId id="464" r:id="rId20"/>
    <p:sldId id="465" r:id="rId21"/>
    <p:sldId id="305" r:id="rId22"/>
    <p:sldId id="306" r:id="rId23"/>
    <p:sldId id="304" r:id="rId24"/>
    <p:sldId id="307" r:id="rId25"/>
    <p:sldId id="308" r:id="rId26"/>
    <p:sldId id="309" r:id="rId27"/>
    <p:sldId id="296" r:id="rId28"/>
    <p:sldId id="297" r:id="rId29"/>
    <p:sldId id="474" r:id="rId30"/>
    <p:sldId id="303" r:id="rId31"/>
    <p:sldId id="477" r:id="rId32"/>
    <p:sldId id="451" r:id="rId33"/>
    <p:sldId id="470" r:id="rId34"/>
    <p:sldId id="471" r:id="rId35"/>
    <p:sldId id="472" r:id="rId36"/>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4491"/>
    <a:srgbClr val="4A4A49"/>
    <a:srgbClr val="E50051"/>
    <a:srgbClr val="00964F"/>
    <a:srgbClr val="00A3B4"/>
    <a:srgbClr val="604696"/>
    <a:srgbClr val="831F82"/>
    <a:srgbClr val="810051"/>
    <a:srgbClr val="FF8300"/>
    <a:srgbClr val="1951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llanmörkt format 2 - Dekorfär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llanmörkt forma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0595" autoAdjust="0"/>
  </p:normalViewPr>
  <p:slideViewPr>
    <p:cSldViewPr snapToGrid="0" snapToObjects="1" showGuides="1">
      <p:cViewPr varScale="1">
        <p:scale>
          <a:sx n="114" d="100"/>
          <a:sy n="114" d="100"/>
        </p:scale>
        <p:origin x="474" y="10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snapToGrid="0" snapToObjects="1" showGuides="1">
      <p:cViewPr varScale="1">
        <p:scale>
          <a:sx n="54" d="100"/>
          <a:sy n="54" d="100"/>
        </p:scale>
        <p:origin x="2820"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s>
</file>

<file path=ppt/diagrams/_rels/data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diagrams/_rels/data6.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diagrams/_rels/data7.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55.png"/></Relationships>
</file>

<file path=ppt/diagrams/_rels/drawing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diagrams/_rels/drawing6.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diagrams/_rels/drawing7.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55.pn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669003-44D6-4839-B5AA-79BE1F545074}" type="doc">
      <dgm:prSet loTypeId="urn:microsoft.com/office/officeart/2008/layout/LinedList" loCatId="list" qsTypeId="urn:microsoft.com/office/officeart/2005/8/quickstyle/simple1" qsCatId="simple" csTypeId="urn:microsoft.com/office/officeart/2005/8/colors/accent3_2" csCatId="accent3" phldr="1"/>
      <dgm:spPr/>
    </dgm:pt>
    <dgm:pt modelId="{2272643E-9082-4404-AD8F-CA7BD5664EAD}">
      <dgm:prSet phldrT="[Text]"/>
      <dgm:spPr/>
      <dgm:t>
        <a:bodyPr/>
        <a:lstStyle/>
        <a:p>
          <a:r>
            <a:rPr lang="sv-SE"/>
            <a:t>Serviceskyldighet</a:t>
          </a:r>
        </a:p>
      </dgm:t>
    </dgm:pt>
    <dgm:pt modelId="{5A6C9869-F49B-4F22-AB87-3763A7C6D340}" type="parTrans" cxnId="{BE171A9C-1541-4BD0-98EF-7F2C721A7F87}">
      <dgm:prSet/>
      <dgm:spPr/>
      <dgm:t>
        <a:bodyPr/>
        <a:lstStyle/>
        <a:p>
          <a:endParaRPr lang="sv-SE"/>
        </a:p>
      </dgm:t>
    </dgm:pt>
    <dgm:pt modelId="{8B0A3E34-B5E9-4A78-A020-8CAE1FDFF16B}" type="sibTrans" cxnId="{BE171A9C-1541-4BD0-98EF-7F2C721A7F87}">
      <dgm:prSet/>
      <dgm:spPr/>
      <dgm:t>
        <a:bodyPr/>
        <a:lstStyle/>
        <a:p>
          <a:endParaRPr lang="sv-SE"/>
        </a:p>
      </dgm:t>
    </dgm:pt>
    <dgm:pt modelId="{F32C9ECA-E893-4EF5-B241-E8E6BD537EBB}">
      <dgm:prSet phldrT="[Text]"/>
      <dgm:spPr/>
      <dgm:t>
        <a:bodyPr/>
        <a:lstStyle/>
        <a:p>
          <a:r>
            <a:rPr lang="sv-SE"/>
            <a:t>Myndighetsutövning</a:t>
          </a:r>
        </a:p>
      </dgm:t>
    </dgm:pt>
    <dgm:pt modelId="{BB344848-E4E5-4388-8041-E4701AD7C3E3}" type="parTrans" cxnId="{BD796768-022A-40B7-AA2B-4D2E66471D51}">
      <dgm:prSet/>
      <dgm:spPr/>
      <dgm:t>
        <a:bodyPr/>
        <a:lstStyle/>
        <a:p>
          <a:endParaRPr lang="sv-SE"/>
        </a:p>
      </dgm:t>
    </dgm:pt>
    <dgm:pt modelId="{0D54E063-BC0B-47C9-AF02-67DD1B02E8AC}" type="sibTrans" cxnId="{BD796768-022A-40B7-AA2B-4D2E66471D51}">
      <dgm:prSet/>
      <dgm:spPr/>
      <dgm:t>
        <a:bodyPr/>
        <a:lstStyle/>
        <a:p>
          <a:endParaRPr lang="sv-SE"/>
        </a:p>
      </dgm:t>
    </dgm:pt>
    <dgm:pt modelId="{0CFB0B88-6533-4CAE-A164-DB114FB4C078}">
      <dgm:prSet phldrT="[Text]"/>
      <dgm:spPr/>
      <dgm:t>
        <a:bodyPr/>
        <a:lstStyle/>
        <a:p>
          <a:endParaRPr lang="sv-SE"/>
        </a:p>
      </dgm:t>
    </dgm:pt>
    <dgm:pt modelId="{99BA5B55-23A0-4C57-A249-2BB47A799E7B}" type="parTrans" cxnId="{EC586521-3511-4B46-A4CC-E5E98D688951}">
      <dgm:prSet/>
      <dgm:spPr/>
      <dgm:t>
        <a:bodyPr/>
        <a:lstStyle/>
        <a:p>
          <a:endParaRPr lang="sv-SE"/>
        </a:p>
      </dgm:t>
    </dgm:pt>
    <dgm:pt modelId="{68BEF70C-717E-40F0-8E54-1BB2BAC3BFDE}" type="sibTrans" cxnId="{EC586521-3511-4B46-A4CC-E5E98D688951}">
      <dgm:prSet/>
      <dgm:spPr/>
      <dgm:t>
        <a:bodyPr/>
        <a:lstStyle/>
        <a:p>
          <a:endParaRPr lang="sv-SE"/>
        </a:p>
      </dgm:t>
    </dgm:pt>
    <dgm:pt modelId="{83112D6D-3D36-48F2-B97E-A27D3EDE181C}" type="pres">
      <dgm:prSet presAssocID="{D6669003-44D6-4839-B5AA-79BE1F545074}" presName="vert0" presStyleCnt="0">
        <dgm:presLayoutVars>
          <dgm:dir/>
          <dgm:animOne val="branch"/>
          <dgm:animLvl val="lvl"/>
        </dgm:presLayoutVars>
      </dgm:prSet>
      <dgm:spPr/>
    </dgm:pt>
    <dgm:pt modelId="{BE5B6852-05F5-4498-8EF4-022845EA3E7B}" type="pres">
      <dgm:prSet presAssocID="{2272643E-9082-4404-AD8F-CA7BD5664EAD}" presName="thickLine" presStyleLbl="alignNode1" presStyleIdx="0" presStyleCnt="3"/>
      <dgm:spPr/>
    </dgm:pt>
    <dgm:pt modelId="{B4291A65-7310-4920-A21B-09E50AC603D7}" type="pres">
      <dgm:prSet presAssocID="{2272643E-9082-4404-AD8F-CA7BD5664EAD}" presName="horz1" presStyleCnt="0"/>
      <dgm:spPr/>
    </dgm:pt>
    <dgm:pt modelId="{4A23DB04-970F-4DC7-BF92-3E087CB372A6}" type="pres">
      <dgm:prSet presAssocID="{2272643E-9082-4404-AD8F-CA7BD5664EAD}" presName="tx1" presStyleLbl="revTx" presStyleIdx="0" presStyleCnt="3"/>
      <dgm:spPr/>
    </dgm:pt>
    <dgm:pt modelId="{E2C90FCD-FB09-4496-9C8D-35DC39FB577D}" type="pres">
      <dgm:prSet presAssocID="{2272643E-9082-4404-AD8F-CA7BD5664EAD}" presName="vert1" presStyleCnt="0"/>
      <dgm:spPr/>
    </dgm:pt>
    <dgm:pt modelId="{AE52E235-5896-4E49-9145-EE1A3C4BCD15}" type="pres">
      <dgm:prSet presAssocID="{F32C9ECA-E893-4EF5-B241-E8E6BD537EBB}" presName="thickLine" presStyleLbl="alignNode1" presStyleIdx="1" presStyleCnt="3"/>
      <dgm:spPr/>
    </dgm:pt>
    <dgm:pt modelId="{88BCC144-C6FB-4D87-BA7F-0BBC86DE0AE8}" type="pres">
      <dgm:prSet presAssocID="{F32C9ECA-E893-4EF5-B241-E8E6BD537EBB}" presName="horz1" presStyleCnt="0"/>
      <dgm:spPr/>
    </dgm:pt>
    <dgm:pt modelId="{F8FD3EA4-F01F-4321-8D38-4A5E0076C03F}" type="pres">
      <dgm:prSet presAssocID="{F32C9ECA-E893-4EF5-B241-E8E6BD537EBB}" presName="tx1" presStyleLbl="revTx" presStyleIdx="1" presStyleCnt="3"/>
      <dgm:spPr/>
    </dgm:pt>
    <dgm:pt modelId="{D6807D99-7CF6-4E8B-87F0-A4E4858E6F25}" type="pres">
      <dgm:prSet presAssocID="{F32C9ECA-E893-4EF5-B241-E8E6BD537EBB}" presName="vert1" presStyleCnt="0"/>
      <dgm:spPr/>
    </dgm:pt>
    <dgm:pt modelId="{0FED4846-4C20-46D4-BF7E-3340D6AF4C26}" type="pres">
      <dgm:prSet presAssocID="{0CFB0B88-6533-4CAE-A164-DB114FB4C078}" presName="thickLine" presStyleLbl="alignNode1" presStyleIdx="2" presStyleCnt="3"/>
      <dgm:spPr/>
    </dgm:pt>
    <dgm:pt modelId="{8F312A5E-64A0-4E69-8A60-6CF9B8189E33}" type="pres">
      <dgm:prSet presAssocID="{0CFB0B88-6533-4CAE-A164-DB114FB4C078}" presName="horz1" presStyleCnt="0"/>
      <dgm:spPr/>
    </dgm:pt>
    <dgm:pt modelId="{0247CAEE-6ABD-4BE4-A27C-CD6539DB3E94}" type="pres">
      <dgm:prSet presAssocID="{0CFB0B88-6533-4CAE-A164-DB114FB4C078}" presName="tx1" presStyleLbl="revTx" presStyleIdx="2" presStyleCnt="3"/>
      <dgm:spPr/>
    </dgm:pt>
    <dgm:pt modelId="{53FEB0D4-397A-4A21-B200-3DC647AB55E9}" type="pres">
      <dgm:prSet presAssocID="{0CFB0B88-6533-4CAE-A164-DB114FB4C078}" presName="vert1" presStyleCnt="0"/>
      <dgm:spPr/>
    </dgm:pt>
  </dgm:ptLst>
  <dgm:cxnLst>
    <dgm:cxn modelId="{EF832C1D-B04C-4336-BD18-ECD8928AA3E2}" type="presOf" srcId="{2272643E-9082-4404-AD8F-CA7BD5664EAD}" destId="{4A23DB04-970F-4DC7-BF92-3E087CB372A6}" srcOrd="0" destOrd="0" presId="urn:microsoft.com/office/officeart/2008/layout/LinedList"/>
    <dgm:cxn modelId="{EC586521-3511-4B46-A4CC-E5E98D688951}" srcId="{D6669003-44D6-4839-B5AA-79BE1F545074}" destId="{0CFB0B88-6533-4CAE-A164-DB114FB4C078}" srcOrd="2" destOrd="0" parTransId="{99BA5B55-23A0-4C57-A249-2BB47A799E7B}" sibTransId="{68BEF70C-717E-40F0-8E54-1BB2BAC3BFDE}"/>
    <dgm:cxn modelId="{BD796768-022A-40B7-AA2B-4D2E66471D51}" srcId="{D6669003-44D6-4839-B5AA-79BE1F545074}" destId="{F32C9ECA-E893-4EF5-B241-E8E6BD537EBB}" srcOrd="1" destOrd="0" parTransId="{BB344848-E4E5-4388-8041-E4701AD7C3E3}" sibTransId="{0D54E063-BC0B-47C9-AF02-67DD1B02E8AC}"/>
    <dgm:cxn modelId="{51F5C550-4BBF-4FEA-8871-7122F7BAF836}" type="presOf" srcId="{0CFB0B88-6533-4CAE-A164-DB114FB4C078}" destId="{0247CAEE-6ABD-4BE4-A27C-CD6539DB3E94}" srcOrd="0" destOrd="0" presId="urn:microsoft.com/office/officeart/2008/layout/LinedList"/>
    <dgm:cxn modelId="{BE171A9C-1541-4BD0-98EF-7F2C721A7F87}" srcId="{D6669003-44D6-4839-B5AA-79BE1F545074}" destId="{2272643E-9082-4404-AD8F-CA7BD5664EAD}" srcOrd="0" destOrd="0" parTransId="{5A6C9869-F49B-4F22-AB87-3763A7C6D340}" sibTransId="{8B0A3E34-B5E9-4A78-A020-8CAE1FDFF16B}"/>
    <dgm:cxn modelId="{70FD44D2-7DA4-4FBB-BBED-3F61470566C3}" type="presOf" srcId="{D6669003-44D6-4839-B5AA-79BE1F545074}" destId="{83112D6D-3D36-48F2-B97E-A27D3EDE181C}" srcOrd="0" destOrd="0" presId="urn:microsoft.com/office/officeart/2008/layout/LinedList"/>
    <dgm:cxn modelId="{C6BCF8E0-6CD2-44AC-9EB8-2DF9F12B7A33}" type="presOf" srcId="{F32C9ECA-E893-4EF5-B241-E8E6BD537EBB}" destId="{F8FD3EA4-F01F-4321-8D38-4A5E0076C03F}" srcOrd="0" destOrd="0" presId="urn:microsoft.com/office/officeart/2008/layout/LinedList"/>
    <dgm:cxn modelId="{0D49EBB1-9E8D-4F77-A4C0-2DA0CDFA68C6}" type="presParOf" srcId="{83112D6D-3D36-48F2-B97E-A27D3EDE181C}" destId="{BE5B6852-05F5-4498-8EF4-022845EA3E7B}" srcOrd="0" destOrd="0" presId="urn:microsoft.com/office/officeart/2008/layout/LinedList"/>
    <dgm:cxn modelId="{7B3BED4A-D5DE-45B0-A0C3-FBBB552743D2}" type="presParOf" srcId="{83112D6D-3D36-48F2-B97E-A27D3EDE181C}" destId="{B4291A65-7310-4920-A21B-09E50AC603D7}" srcOrd="1" destOrd="0" presId="urn:microsoft.com/office/officeart/2008/layout/LinedList"/>
    <dgm:cxn modelId="{85E57661-A34D-498E-A590-D2584E805453}" type="presParOf" srcId="{B4291A65-7310-4920-A21B-09E50AC603D7}" destId="{4A23DB04-970F-4DC7-BF92-3E087CB372A6}" srcOrd="0" destOrd="0" presId="urn:microsoft.com/office/officeart/2008/layout/LinedList"/>
    <dgm:cxn modelId="{A0712F13-386C-4F7D-92A5-68A312BF1E7E}" type="presParOf" srcId="{B4291A65-7310-4920-A21B-09E50AC603D7}" destId="{E2C90FCD-FB09-4496-9C8D-35DC39FB577D}" srcOrd="1" destOrd="0" presId="urn:microsoft.com/office/officeart/2008/layout/LinedList"/>
    <dgm:cxn modelId="{48AB4F48-78C1-4E02-9048-5F33DE4FCD4F}" type="presParOf" srcId="{83112D6D-3D36-48F2-B97E-A27D3EDE181C}" destId="{AE52E235-5896-4E49-9145-EE1A3C4BCD15}" srcOrd="2" destOrd="0" presId="urn:microsoft.com/office/officeart/2008/layout/LinedList"/>
    <dgm:cxn modelId="{2DAC7D49-8B9A-46F6-AA51-4D98B9C632B8}" type="presParOf" srcId="{83112D6D-3D36-48F2-B97E-A27D3EDE181C}" destId="{88BCC144-C6FB-4D87-BA7F-0BBC86DE0AE8}" srcOrd="3" destOrd="0" presId="urn:microsoft.com/office/officeart/2008/layout/LinedList"/>
    <dgm:cxn modelId="{72005D91-6F50-4F97-9E71-C23E44A245A4}" type="presParOf" srcId="{88BCC144-C6FB-4D87-BA7F-0BBC86DE0AE8}" destId="{F8FD3EA4-F01F-4321-8D38-4A5E0076C03F}" srcOrd="0" destOrd="0" presId="urn:microsoft.com/office/officeart/2008/layout/LinedList"/>
    <dgm:cxn modelId="{8D7B6D3B-86D8-4AD1-8ECA-A8C31C204500}" type="presParOf" srcId="{88BCC144-C6FB-4D87-BA7F-0BBC86DE0AE8}" destId="{D6807D99-7CF6-4E8B-87F0-A4E4858E6F25}" srcOrd="1" destOrd="0" presId="urn:microsoft.com/office/officeart/2008/layout/LinedList"/>
    <dgm:cxn modelId="{78A65D66-64BC-4CF9-85D8-FC34A03CEC78}" type="presParOf" srcId="{83112D6D-3D36-48F2-B97E-A27D3EDE181C}" destId="{0FED4846-4C20-46D4-BF7E-3340D6AF4C26}" srcOrd="4" destOrd="0" presId="urn:microsoft.com/office/officeart/2008/layout/LinedList"/>
    <dgm:cxn modelId="{FC386F24-1132-497E-BD50-E804E26C7EBD}" type="presParOf" srcId="{83112D6D-3D36-48F2-B97E-A27D3EDE181C}" destId="{8F312A5E-64A0-4E69-8A60-6CF9B8189E33}" srcOrd="5" destOrd="0" presId="urn:microsoft.com/office/officeart/2008/layout/LinedList"/>
    <dgm:cxn modelId="{FCD06AB9-8DA6-4973-A0D2-BD26947D5970}" type="presParOf" srcId="{8F312A5E-64A0-4E69-8A60-6CF9B8189E33}" destId="{0247CAEE-6ABD-4BE4-A27C-CD6539DB3E94}" srcOrd="0" destOrd="0" presId="urn:microsoft.com/office/officeart/2008/layout/LinedList"/>
    <dgm:cxn modelId="{99489857-16D9-441F-A6F3-6E429B7F9E55}" type="presParOf" srcId="{8F312A5E-64A0-4E69-8A60-6CF9B8189E33}" destId="{53FEB0D4-397A-4A21-B200-3DC647AB55E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D1EFC8-AA12-4E29-A64D-DF39FEA2B917}" type="doc">
      <dgm:prSet loTypeId="urn:microsoft.com/office/officeart/2005/8/layout/cycle7" loCatId="cycle" qsTypeId="urn:microsoft.com/office/officeart/2005/8/quickstyle/3d1" qsCatId="3D" csTypeId="urn:microsoft.com/office/officeart/2005/8/colors/colorful2" csCatId="colorful" phldr="1"/>
      <dgm:spPr/>
      <dgm:t>
        <a:bodyPr/>
        <a:lstStyle/>
        <a:p>
          <a:endParaRPr lang="sv-SE"/>
        </a:p>
      </dgm:t>
    </dgm:pt>
    <dgm:pt modelId="{1303FF8F-D73B-43E3-8A05-333482075E36}">
      <dgm:prSet phldrT="[Text]"/>
      <dgm:spPr/>
      <dgm:t>
        <a:bodyPr/>
        <a:lstStyle/>
        <a:p>
          <a:r>
            <a:rPr lang="sv-SE" dirty="0"/>
            <a:t>Individ och familjeomsorg</a:t>
          </a:r>
        </a:p>
        <a:p>
          <a:r>
            <a:rPr lang="sv-SE" dirty="0"/>
            <a:t>(IFO)</a:t>
          </a:r>
        </a:p>
      </dgm:t>
    </dgm:pt>
    <dgm:pt modelId="{431AD2F6-534A-4074-8828-A3026687C060}" type="parTrans" cxnId="{31AD4C60-4E48-4A1C-B317-B5564C4355AD}">
      <dgm:prSet/>
      <dgm:spPr/>
      <dgm:t>
        <a:bodyPr/>
        <a:lstStyle/>
        <a:p>
          <a:endParaRPr lang="sv-SE"/>
        </a:p>
      </dgm:t>
    </dgm:pt>
    <dgm:pt modelId="{4A2A9A30-2109-4314-B4F3-573ECEAF09B5}" type="sibTrans" cxnId="{31AD4C60-4E48-4A1C-B317-B5564C4355AD}">
      <dgm:prSet/>
      <dgm:spPr/>
      <dgm:t>
        <a:bodyPr/>
        <a:lstStyle/>
        <a:p>
          <a:endParaRPr lang="sv-SE"/>
        </a:p>
      </dgm:t>
    </dgm:pt>
    <dgm:pt modelId="{72BB37BA-6636-45B8-B258-9CF9F7349799}">
      <dgm:prSet phldrT="[Text]"/>
      <dgm:spPr/>
      <dgm:t>
        <a:bodyPr/>
        <a:lstStyle/>
        <a:p>
          <a:r>
            <a:rPr lang="sv-SE" dirty="0"/>
            <a:t>Äldre</a:t>
          </a:r>
        </a:p>
      </dgm:t>
    </dgm:pt>
    <dgm:pt modelId="{EB48BFD2-BE33-4523-BEAE-C1B8B03BD2FA}" type="parTrans" cxnId="{A8324F2C-058E-4521-A587-87A0ECB31615}">
      <dgm:prSet/>
      <dgm:spPr/>
      <dgm:t>
        <a:bodyPr/>
        <a:lstStyle/>
        <a:p>
          <a:endParaRPr lang="sv-SE"/>
        </a:p>
      </dgm:t>
    </dgm:pt>
    <dgm:pt modelId="{46C030E0-15CA-4A63-B3D0-4BF1747EC04C}" type="sibTrans" cxnId="{A8324F2C-058E-4521-A587-87A0ECB31615}">
      <dgm:prSet/>
      <dgm:spPr/>
      <dgm:t>
        <a:bodyPr/>
        <a:lstStyle/>
        <a:p>
          <a:endParaRPr lang="sv-SE"/>
        </a:p>
      </dgm:t>
    </dgm:pt>
    <dgm:pt modelId="{388AD8D9-E479-4C3A-A628-E0D81259962B}">
      <dgm:prSet phldrT="[Text]"/>
      <dgm:spPr/>
      <dgm:t>
        <a:bodyPr/>
        <a:lstStyle/>
        <a:p>
          <a:r>
            <a:rPr lang="sv-SE" dirty="0"/>
            <a:t>Funktionsnedsättning</a:t>
          </a:r>
        </a:p>
      </dgm:t>
    </dgm:pt>
    <dgm:pt modelId="{33705852-7DB7-498A-B6CC-43604C72FE47}" type="parTrans" cxnId="{BC27AD59-A9BA-4F23-BFEB-570FBF2F70E9}">
      <dgm:prSet/>
      <dgm:spPr/>
      <dgm:t>
        <a:bodyPr/>
        <a:lstStyle/>
        <a:p>
          <a:endParaRPr lang="sv-SE"/>
        </a:p>
      </dgm:t>
    </dgm:pt>
    <dgm:pt modelId="{D97ED9A5-F82E-44E2-9303-11DC3884219C}" type="sibTrans" cxnId="{BC27AD59-A9BA-4F23-BFEB-570FBF2F70E9}">
      <dgm:prSet/>
      <dgm:spPr/>
      <dgm:t>
        <a:bodyPr/>
        <a:lstStyle/>
        <a:p>
          <a:endParaRPr lang="sv-SE"/>
        </a:p>
      </dgm:t>
    </dgm:pt>
    <dgm:pt modelId="{95DC0AF8-B25D-4695-93B8-17DADD60FEB5}" type="pres">
      <dgm:prSet presAssocID="{51D1EFC8-AA12-4E29-A64D-DF39FEA2B917}" presName="Name0" presStyleCnt="0">
        <dgm:presLayoutVars>
          <dgm:dir/>
          <dgm:resizeHandles val="exact"/>
        </dgm:presLayoutVars>
      </dgm:prSet>
      <dgm:spPr/>
    </dgm:pt>
    <dgm:pt modelId="{70752ACB-B022-4483-8E24-89C94081D29F}" type="pres">
      <dgm:prSet presAssocID="{1303FF8F-D73B-43E3-8A05-333482075E36}" presName="node" presStyleLbl="node1" presStyleIdx="0" presStyleCnt="3">
        <dgm:presLayoutVars>
          <dgm:bulletEnabled val="1"/>
        </dgm:presLayoutVars>
      </dgm:prSet>
      <dgm:spPr/>
    </dgm:pt>
    <dgm:pt modelId="{601CCC1D-1940-4781-8656-683C0312E7C0}" type="pres">
      <dgm:prSet presAssocID="{4A2A9A30-2109-4314-B4F3-573ECEAF09B5}" presName="sibTrans" presStyleLbl="sibTrans2D1" presStyleIdx="0" presStyleCnt="3"/>
      <dgm:spPr/>
    </dgm:pt>
    <dgm:pt modelId="{DEF84B29-0C04-4DB4-8D30-AB28A3900A2D}" type="pres">
      <dgm:prSet presAssocID="{4A2A9A30-2109-4314-B4F3-573ECEAF09B5}" presName="connectorText" presStyleLbl="sibTrans2D1" presStyleIdx="0" presStyleCnt="3"/>
      <dgm:spPr/>
    </dgm:pt>
    <dgm:pt modelId="{C04BCF86-1222-4745-9DAB-36918B5D1256}" type="pres">
      <dgm:prSet presAssocID="{72BB37BA-6636-45B8-B258-9CF9F7349799}" presName="node" presStyleLbl="node1" presStyleIdx="1" presStyleCnt="3">
        <dgm:presLayoutVars>
          <dgm:bulletEnabled val="1"/>
        </dgm:presLayoutVars>
      </dgm:prSet>
      <dgm:spPr/>
    </dgm:pt>
    <dgm:pt modelId="{2C4128D7-BBCD-4864-886B-DDA4DB86D73F}" type="pres">
      <dgm:prSet presAssocID="{46C030E0-15CA-4A63-B3D0-4BF1747EC04C}" presName="sibTrans" presStyleLbl="sibTrans2D1" presStyleIdx="1" presStyleCnt="3"/>
      <dgm:spPr/>
    </dgm:pt>
    <dgm:pt modelId="{35E954BB-4FFE-4A96-9F87-1F6D55310B0A}" type="pres">
      <dgm:prSet presAssocID="{46C030E0-15CA-4A63-B3D0-4BF1747EC04C}" presName="connectorText" presStyleLbl="sibTrans2D1" presStyleIdx="1" presStyleCnt="3"/>
      <dgm:spPr/>
    </dgm:pt>
    <dgm:pt modelId="{FB68B114-1829-4A1F-A52C-5E454FAD7ED4}" type="pres">
      <dgm:prSet presAssocID="{388AD8D9-E479-4C3A-A628-E0D81259962B}" presName="node" presStyleLbl="node1" presStyleIdx="2" presStyleCnt="3">
        <dgm:presLayoutVars>
          <dgm:bulletEnabled val="1"/>
        </dgm:presLayoutVars>
      </dgm:prSet>
      <dgm:spPr/>
    </dgm:pt>
    <dgm:pt modelId="{7A6E2A13-F6B9-4AA5-A4F2-79B15465B790}" type="pres">
      <dgm:prSet presAssocID="{D97ED9A5-F82E-44E2-9303-11DC3884219C}" presName="sibTrans" presStyleLbl="sibTrans2D1" presStyleIdx="2" presStyleCnt="3"/>
      <dgm:spPr/>
    </dgm:pt>
    <dgm:pt modelId="{62147A26-8CE2-4570-9E54-73963CBB3F5A}" type="pres">
      <dgm:prSet presAssocID="{D97ED9A5-F82E-44E2-9303-11DC3884219C}" presName="connectorText" presStyleLbl="sibTrans2D1" presStyleIdx="2" presStyleCnt="3"/>
      <dgm:spPr/>
    </dgm:pt>
  </dgm:ptLst>
  <dgm:cxnLst>
    <dgm:cxn modelId="{818CDA06-8743-4AA2-87D6-05AF672E5510}" type="presOf" srcId="{D97ED9A5-F82E-44E2-9303-11DC3884219C}" destId="{7A6E2A13-F6B9-4AA5-A4F2-79B15465B790}" srcOrd="0" destOrd="0" presId="urn:microsoft.com/office/officeart/2005/8/layout/cycle7"/>
    <dgm:cxn modelId="{A8324F2C-058E-4521-A587-87A0ECB31615}" srcId="{51D1EFC8-AA12-4E29-A64D-DF39FEA2B917}" destId="{72BB37BA-6636-45B8-B258-9CF9F7349799}" srcOrd="1" destOrd="0" parTransId="{EB48BFD2-BE33-4523-BEAE-C1B8B03BD2FA}" sibTransId="{46C030E0-15CA-4A63-B3D0-4BF1747EC04C}"/>
    <dgm:cxn modelId="{7A48522E-1123-4780-80BF-C71C2B8EB893}" type="presOf" srcId="{72BB37BA-6636-45B8-B258-9CF9F7349799}" destId="{C04BCF86-1222-4745-9DAB-36918B5D1256}" srcOrd="0" destOrd="0" presId="urn:microsoft.com/office/officeart/2005/8/layout/cycle7"/>
    <dgm:cxn modelId="{EC5A873C-D5D3-4D4A-87B2-277702ED0892}" type="presOf" srcId="{388AD8D9-E479-4C3A-A628-E0D81259962B}" destId="{FB68B114-1829-4A1F-A52C-5E454FAD7ED4}" srcOrd="0" destOrd="0" presId="urn:microsoft.com/office/officeart/2005/8/layout/cycle7"/>
    <dgm:cxn modelId="{31AD4C60-4E48-4A1C-B317-B5564C4355AD}" srcId="{51D1EFC8-AA12-4E29-A64D-DF39FEA2B917}" destId="{1303FF8F-D73B-43E3-8A05-333482075E36}" srcOrd="0" destOrd="0" parTransId="{431AD2F6-534A-4074-8828-A3026687C060}" sibTransId="{4A2A9A30-2109-4314-B4F3-573ECEAF09B5}"/>
    <dgm:cxn modelId="{AC185F49-5EC1-43C8-B846-2ADF734C3231}" type="presOf" srcId="{46C030E0-15CA-4A63-B3D0-4BF1747EC04C}" destId="{2C4128D7-BBCD-4864-886B-DDA4DB86D73F}" srcOrd="0" destOrd="0" presId="urn:microsoft.com/office/officeart/2005/8/layout/cycle7"/>
    <dgm:cxn modelId="{33A6E04E-4E03-4362-A004-6B3E0ACF48E2}" type="presOf" srcId="{D97ED9A5-F82E-44E2-9303-11DC3884219C}" destId="{62147A26-8CE2-4570-9E54-73963CBB3F5A}" srcOrd="1" destOrd="0" presId="urn:microsoft.com/office/officeart/2005/8/layout/cycle7"/>
    <dgm:cxn modelId="{BC27AD59-A9BA-4F23-BFEB-570FBF2F70E9}" srcId="{51D1EFC8-AA12-4E29-A64D-DF39FEA2B917}" destId="{388AD8D9-E479-4C3A-A628-E0D81259962B}" srcOrd="2" destOrd="0" parTransId="{33705852-7DB7-498A-B6CC-43604C72FE47}" sibTransId="{D97ED9A5-F82E-44E2-9303-11DC3884219C}"/>
    <dgm:cxn modelId="{21FACC94-0385-4271-9088-4B43849196BD}" type="presOf" srcId="{46C030E0-15CA-4A63-B3D0-4BF1747EC04C}" destId="{35E954BB-4FFE-4A96-9F87-1F6D55310B0A}" srcOrd="1" destOrd="0" presId="urn:microsoft.com/office/officeart/2005/8/layout/cycle7"/>
    <dgm:cxn modelId="{CFF18E99-1266-4D28-B0DA-178B3A0357D4}" type="presOf" srcId="{51D1EFC8-AA12-4E29-A64D-DF39FEA2B917}" destId="{95DC0AF8-B25D-4695-93B8-17DADD60FEB5}" srcOrd="0" destOrd="0" presId="urn:microsoft.com/office/officeart/2005/8/layout/cycle7"/>
    <dgm:cxn modelId="{285AA899-40E8-4681-AB9F-B113C265895E}" type="presOf" srcId="{1303FF8F-D73B-43E3-8A05-333482075E36}" destId="{70752ACB-B022-4483-8E24-89C94081D29F}" srcOrd="0" destOrd="0" presId="urn:microsoft.com/office/officeart/2005/8/layout/cycle7"/>
    <dgm:cxn modelId="{A45C69C3-F34B-4B88-AD93-B764A8FAA0BE}" type="presOf" srcId="{4A2A9A30-2109-4314-B4F3-573ECEAF09B5}" destId="{601CCC1D-1940-4781-8656-683C0312E7C0}" srcOrd="0" destOrd="0" presId="urn:microsoft.com/office/officeart/2005/8/layout/cycle7"/>
    <dgm:cxn modelId="{C51BBAF2-1C6D-432C-8200-CB5F37ECCE40}" type="presOf" srcId="{4A2A9A30-2109-4314-B4F3-573ECEAF09B5}" destId="{DEF84B29-0C04-4DB4-8D30-AB28A3900A2D}" srcOrd="1" destOrd="0" presId="urn:microsoft.com/office/officeart/2005/8/layout/cycle7"/>
    <dgm:cxn modelId="{E85257CF-3A1B-4E01-9D78-6D5DB057A0B2}" type="presParOf" srcId="{95DC0AF8-B25D-4695-93B8-17DADD60FEB5}" destId="{70752ACB-B022-4483-8E24-89C94081D29F}" srcOrd="0" destOrd="0" presId="urn:microsoft.com/office/officeart/2005/8/layout/cycle7"/>
    <dgm:cxn modelId="{6C2D015A-C2F5-4BCC-8B17-40D9F619ACF5}" type="presParOf" srcId="{95DC0AF8-B25D-4695-93B8-17DADD60FEB5}" destId="{601CCC1D-1940-4781-8656-683C0312E7C0}" srcOrd="1" destOrd="0" presId="urn:microsoft.com/office/officeart/2005/8/layout/cycle7"/>
    <dgm:cxn modelId="{063570AD-1BD2-461F-B809-B8CCF999512D}" type="presParOf" srcId="{601CCC1D-1940-4781-8656-683C0312E7C0}" destId="{DEF84B29-0C04-4DB4-8D30-AB28A3900A2D}" srcOrd="0" destOrd="0" presId="urn:microsoft.com/office/officeart/2005/8/layout/cycle7"/>
    <dgm:cxn modelId="{BD5ED5AB-339F-4817-959E-7AD453A28E0A}" type="presParOf" srcId="{95DC0AF8-B25D-4695-93B8-17DADD60FEB5}" destId="{C04BCF86-1222-4745-9DAB-36918B5D1256}" srcOrd="2" destOrd="0" presId="urn:microsoft.com/office/officeart/2005/8/layout/cycle7"/>
    <dgm:cxn modelId="{867898BD-7A07-4F71-91C4-7CC7373B7206}" type="presParOf" srcId="{95DC0AF8-B25D-4695-93B8-17DADD60FEB5}" destId="{2C4128D7-BBCD-4864-886B-DDA4DB86D73F}" srcOrd="3" destOrd="0" presId="urn:microsoft.com/office/officeart/2005/8/layout/cycle7"/>
    <dgm:cxn modelId="{53E6B7BC-CC81-4F80-B77F-0C6F7883F89C}" type="presParOf" srcId="{2C4128D7-BBCD-4864-886B-DDA4DB86D73F}" destId="{35E954BB-4FFE-4A96-9F87-1F6D55310B0A}" srcOrd="0" destOrd="0" presId="urn:microsoft.com/office/officeart/2005/8/layout/cycle7"/>
    <dgm:cxn modelId="{C44EF31E-A86C-4669-8176-2F3B0FD75990}" type="presParOf" srcId="{95DC0AF8-B25D-4695-93B8-17DADD60FEB5}" destId="{FB68B114-1829-4A1F-A52C-5E454FAD7ED4}" srcOrd="4" destOrd="0" presId="urn:microsoft.com/office/officeart/2005/8/layout/cycle7"/>
    <dgm:cxn modelId="{EE02AE33-E6EA-44D5-A2E9-1CA4D20376A4}" type="presParOf" srcId="{95DC0AF8-B25D-4695-93B8-17DADD60FEB5}" destId="{7A6E2A13-F6B9-4AA5-A4F2-79B15465B790}" srcOrd="5" destOrd="0" presId="urn:microsoft.com/office/officeart/2005/8/layout/cycle7"/>
    <dgm:cxn modelId="{53205559-F981-4DE0-9A2B-100953B689C2}" type="presParOf" srcId="{7A6E2A13-F6B9-4AA5-A4F2-79B15465B790}" destId="{62147A26-8CE2-4570-9E54-73963CBB3F5A}"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EB15472-83F5-46A5-9FC1-42957A091E0F}" type="doc">
      <dgm:prSet loTypeId="urn:microsoft.com/office/officeart/2005/8/layout/hProcess11" loCatId="process" qsTypeId="urn:microsoft.com/office/officeart/2005/8/quickstyle/simple1" qsCatId="simple" csTypeId="urn:microsoft.com/office/officeart/2005/8/colors/accent3_2" csCatId="accent3" phldr="1"/>
      <dgm:spPr/>
    </dgm:pt>
    <dgm:pt modelId="{332633A8-12D5-478A-85DF-BC021C68B259}">
      <dgm:prSet phldrT="[Text]"/>
      <dgm:spPr/>
      <dgm:t>
        <a:bodyPr/>
        <a:lstStyle/>
        <a:p>
          <a:r>
            <a:rPr lang="sv-SE" dirty="0"/>
            <a:t>Anmälan</a:t>
          </a:r>
        </a:p>
      </dgm:t>
    </dgm:pt>
    <dgm:pt modelId="{A9079349-32EB-4E64-B005-2E3F29CC9837}" type="parTrans" cxnId="{D6EB4CF0-0EBC-4D8C-B2BC-4B190D07F675}">
      <dgm:prSet/>
      <dgm:spPr/>
      <dgm:t>
        <a:bodyPr/>
        <a:lstStyle/>
        <a:p>
          <a:endParaRPr lang="sv-SE"/>
        </a:p>
      </dgm:t>
    </dgm:pt>
    <dgm:pt modelId="{5B154D64-53E5-4514-AED5-423A4AD39E81}" type="sibTrans" cxnId="{D6EB4CF0-0EBC-4D8C-B2BC-4B190D07F675}">
      <dgm:prSet/>
      <dgm:spPr/>
      <dgm:t>
        <a:bodyPr/>
        <a:lstStyle/>
        <a:p>
          <a:endParaRPr lang="sv-SE"/>
        </a:p>
      </dgm:t>
    </dgm:pt>
    <dgm:pt modelId="{6401C8C4-EB3E-4DE2-A92B-6A6CD2F28F3F}">
      <dgm:prSet phldrT="[Text]"/>
      <dgm:spPr/>
      <dgm:t>
        <a:bodyPr/>
        <a:lstStyle/>
        <a:p>
          <a:r>
            <a:rPr lang="sv-SE" dirty="0"/>
            <a:t>Skyddsbedömning</a:t>
          </a:r>
        </a:p>
      </dgm:t>
    </dgm:pt>
    <dgm:pt modelId="{70B315B0-B370-44E8-A3A3-BDE2072B7FC1}" type="parTrans" cxnId="{8CD75AFA-0869-40BE-B502-674FD44259B8}">
      <dgm:prSet/>
      <dgm:spPr/>
      <dgm:t>
        <a:bodyPr/>
        <a:lstStyle/>
        <a:p>
          <a:endParaRPr lang="sv-SE"/>
        </a:p>
      </dgm:t>
    </dgm:pt>
    <dgm:pt modelId="{3227C749-1C4C-4404-AEF7-DC7503428763}" type="sibTrans" cxnId="{8CD75AFA-0869-40BE-B502-674FD44259B8}">
      <dgm:prSet/>
      <dgm:spPr/>
      <dgm:t>
        <a:bodyPr/>
        <a:lstStyle/>
        <a:p>
          <a:endParaRPr lang="sv-SE"/>
        </a:p>
      </dgm:t>
    </dgm:pt>
    <dgm:pt modelId="{CCE3636F-5AC0-4E18-AB17-72475D2814EA}">
      <dgm:prSet phldrT="[Text]"/>
      <dgm:spPr/>
      <dgm:t>
        <a:bodyPr/>
        <a:lstStyle/>
        <a:p>
          <a:r>
            <a:rPr lang="sv-SE" dirty="0"/>
            <a:t>Förhandsbedömning</a:t>
          </a:r>
        </a:p>
      </dgm:t>
    </dgm:pt>
    <dgm:pt modelId="{61B3130C-67BF-49B1-AD69-DF54250120DD}" type="parTrans" cxnId="{AB671CBF-7306-464F-BB61-3B044109DE26}">
      <dgm:prSet/>
      <dgm:spPr/>
      <dgm:t>
        <a:bodyPr/>
        <a:lstStyle/>
        <a:p>
          <a:endParaRPr lang="sv-SE"/>
        </a:p>
      </dgm:t>
    </dgm:pt>
    <dgm:pt modelId="{CE3F2081-F97B-4328-B8D5-A4F33B36656E}" type="sibTrans" cxnId="{AB671CBF-7306-464F-BB61-3B044109DE26}">
      <dgm:prSet/>
      <dgm:spPr/>
      <dgm:t>
        <a:bodyPr/>
        <a:lstStyle/>
        <a:p>
          <a:endParaRPr lang="sv-SE"/>
        </a:p>
      </dgm:t>
    </dgm:pt>
    <dgm:pt modelId="{57D50A3D-E5B5-4674-8E80-082829C79C4B}" type="pres">
      <dgm:prSet presAssocID="{BEB15472-83F5-46A5-9FC1-42957A091E0F}" presName="Name0" presStyleCnt="0">
        <dgm:presLayoutVars>
          <dgm:dir/>
          <dgm:resizeHandles val="exact"/>
        </dgm:presLayoutVars>
      </dgm:prSet>
      <dgm:spPr/>
    </dgm:pt>
    <dgm:pt modelId="{A78BE993-8A33-442A-BB40-05A30F8D8372}" type="pres">
      <dgm:prSet presAssocID="{BEB15472-83F5-46A5-9FC1-42957A091E0F}" presName="arrow" presStyleLbl="bgShp" presStyleIdx="0" presStyleCnt="1"/>
      <dgm:spPr/>
    </dgm:pt>
    <dgm:pt modelId="{B31A5A9D-4E59-40F4-945E-E404599D5939}" type="pres">
      <dgm:prSet presAssocID="{BEB15472-83F5-46A5-9FC1-42957A091E0F}" presName="points" presStyleCnt="0"/>
      <dgm:spPr/>
    </dgm:pt>
    <dgm:pt modelId="{39B436F7-0997-4AEC-BF12-6410D22A5128}" type="pres">
      <dgm:prSet presAssocID="{332633A8-12D5-478A-85DF-BC021C68B259}" presName="compositeA" presStyleCnt="0"/>
      <dgm:spPr/>
    </dgm:pt>
    <dgm:pt modelId="{C14AEBDD-0F35-44EA-8D8F-85AB5B4A598F}" type="pres">
      <dgm:prSet presAssocID="{332633A8-12D5-478A-85DF-BC021C68B259}" presName="textA" presStyleLbl="revTx" presStyleIdx="0" presStyleCnt="3">
        <dgm:presLayoutVars>
          <dgm:bulletEnabled val="1"/>
        </dgm:presLayoutVars>
      </dgm:prSet>
      <dgm:spPr/>
    </dgm:pt>
    <dgm:pt modelId="{C18BF0DD-E4BE-4EEA-97C0-E471368BB40A}" type="pres">
      <dgm:prSet presAssocID="{332633A8-12D5-478A-85DF-BC021C68B259}" presName="circleA" presStyleLbl="node1" presStyleIdx="0" presStyleCnt="3"/>
      <dgm:spPr/>
    </dgm:pt>
    <dgm:pt modelId="{BA01C57E-792E-460C-9E6B-68FAE6D2B9A3}" type="pres">
      <dgm:prSet presAssocID="{332633A8-12D5-478A-85DF-BC021C68B259}" presName="spaceA" presStyleCnt="0"/>
      <dgm:spPr/>
    </dgm:pt>
    <dgm:pt modelId="{C6FD9FE9-9043-49B1-B2C5-7BFDEE19C9E7}" type="pres">
      <dgm:prSet presAssocID="{5B154D64-53E5-4514-AED5-423A4AD39E81}" presName="space" presStyleCnt="0"/>
      <dgm:spPr/>
    </dgm:pt>
    <dgm:pt modelId="{1D78C4CE-10F5-4447-9CFA-67D553C97834}" type="pres">
      <dgm:prSet presAssocID="{6401C8C4-EB3E-4DE2-A92B-6A6CD2F28F3F}" presName="compositeB" presStyleCnt="0"/>
      <dgm:spPr/>
    </dgm:pt>
    <dgm:pt modelId="{60DC7ABF-61ED-465E-94F8-3A22B053722B}" type="pres">
      <dgm:prSet presAssocID="{6401C8C4-EB3E-4DE2-A92B-6A6CD2F28F3F}" presName="textB" presStyleLbl="revTx" presStyleIdx="1" presStyleCnt="3">
        <dgm:presLayoutVars>
          <dgm:bulletEnabled val="1"/>
        </dgm:presLayoutVars>
      </dgm:prSet>
      <dgm:spPr/>
    </dgm:pt>
    <dgm:pt modelId="{BE33395C-BBB4-4AF4-B651-AB06217ADC09}" type="pres">
      <dgm:prSet presAssocID="{6401C8C4-EB3E-4DE2-A92B-6A6CD2F28F3F}" presName="circleB" presStyleLbl="node1" presStyleIdx="1" presStyleCnt="3"/>
      <dgm:spPr/>
    </dgm:pt>
    <dgm:pt modelId="{2CDAE890-B788-4D9D-A7EF-6E303F65AB49}" type="pres">
      <dgm:prSet presAssocID="{6401C8C4-EB3E-4DE2-A92B-6A6CD2F28F3F}" presName="spaceB" presStyleCnt="0"/>
      <dgm:spPr/>
    </dgm:pt>
    <dgm:pt modelId="{1BE266C9-5214-48AA-A0F8-DFA47A528C9B}" type="pres">
      <dgm:prSet presAssocID="{3227C749-1C4C-4404-AEF7-DC7503428763}" presName="space" presStyleCnt="0"/>
      <dgm:spPr/>
    </dgm:pt>
    <dgm:pt modelId="{BD919C7D-609F-4A29-9A2B-79F902F6E1DE}" type="pres">
      <dgm:prSet presAssocID="{CCE3636F-5AC0-4E18-AB17-72475D2814EA}" presName="compositeA" presStyleCnt="0"/>
      <dgm:spPr/>
    </dgm:pt>
    <dgm:pt modelId="{FDE93658-39BA-4D8D-97EC-223C03C85F85}" type="pres">
      <dgm:prSet presAssocID="{CCE3636F-5AC0-4E18-AB17-72475D2814EA}" presName="textA" presStyleLbl="revTx" presStyleIdx="2" presStyleCnt="3">
        <dgm:presLayoutVars>
          <dgm:bulletEnabled val="1"/>
        </dgm:presLayoutVars>
      </dgm:prSet>
      <dgm:spPr/>
    </dgm:pt>
    <dgm:pt modelId="{0D82BD99-3336-422F-B2A8-93D499D16A06}" type="pres">
      <dgm:prSet presAssocID="{CCE3636F-5AC0-4E18-AB17-72475D2814EA}" presName="circleA" presStyleLbl="node1" presStyleIdx="2" presStyleCnt="3"/>
      <dgm:spPr/>
    </dgm:pt>
    <dgm:pt modelId="{73761903-3DED-4E68-99DB-7B360C97D6E2}" type="pres">
      <dgm:prSet presAssocID="{CCE3636F-5AC0-4E18-AB17-72475D2814EA}" presName="spaceA" presStyleCnt="0"/>
      <dgm:spPr/>
    </dgm:pt>
  </dgm:ptLst>
  <dgm:cxnLst>
    <dgm:cxn modelId="{A3772E1D-CEE1-4665-BA85-B157A088BBCA}" type="presOf" srcId="{BEB15472-83F5-46A5-9FC1-42957A091E0F}" destId="{57D50A3D-E5B5-4674-8E80-082829C79C4B}" srcOrd="0" destOrd="0" presId="urn:microsoft.com/office/officeart/2005/8/layout/hProcess11"/>
    <dgm:cxn modelId="{0A087C2B-53E5-4098-B675-5341A791DC88}" type="presOf" srcId="{6401C8C4-EB3E-4DE2-A92B-6A6CD2F28F3F}" destId="{60DC7ABF-61ED-465E-94F8-3A22B053722B}" srcOrd="0" destOrd="0" presId="urn:microsoft.com/office/officeart/2005/8/layout/hProcess11"/>
    <dgm:cxn modelId="{861EAD81-C446-4339-90A1-035DE68DD14A}" type="presOf" srcId="{332633A8-12D5-478A-85DF-BC021C68B259}" destId="{C14AEBDD-0F35-44EA-8D8F-85AB5B4A598F}" srcOrd="0" destOrd="0" presId="urn:microsoft.com/office/officeart/2005/8/layout/hProcess11"/>
    <dgm:cxn modelId="{AB671CBF-7306-464F-BB61-3B044109DE26}" srcId="{BEB15472-83F5-46A5-9FC1-42957A091E0F}" destId="{CCE3636F-5AC0-4E18-AB17-72475D2814EA}" srcOrd="2" destOrd="0" parTransId="{61B3130C-67BF-49B1-AD69-DF54250120DD}" sibTransId="{CE3F2081-F97B-4328-B8D5-A4F33B36656E}"/>
    <dgm:cxn modelId="{CBCB4BD5-DC46-454B-859E-0C1FCA459A7D}" type="presOf" srcId="{CCE3636F-5AC0-4E18-AB17-72475D2814EA}" destId="{FDE93658-39BA-4D8D-97EC-223C03C85F85}" srcOrd="0" destOrd="0" presId="urn:microsoft.com/office/officeart/2005/8/layout/hProcess11"/>
    <dgm:cxn modelId="{D6EB4CF0-0EBC-4D8C-B2BC-4B190D07F675}" srcId="{BEB15472-83F5-46A5-9FC1-42957A091E0F}" destId="{332633A8-12D5-478A-85DF-BC021C68B259}" srcOrd="0" destOrd="0" parTransId="{A9079349-32EB-4E64-B005-2E3F29CC9837}" sibTransId="{5B154D64-53E5-4514-AED5-423A4AD39E81}"/>
    <dgm:cxn modelId="{8CD75AFA-0869-40BE-B502-674FD44259B8}" srcId="{BEB15472-83F5-46A5-9FC1-42957A091E0F}" destId="{6401C8C4-EB3E-4DE2-A92B-6A6CD2F28F3F}" srcOrd="1" destOrd="0" parTransId="{70B315B0-B370-44E8-A3A3-BDE2072B7FC1}" sibTransId="{3227C749-1C4C-4404-AEF7-DC7503428763}"/>
    <dgm:cxn modelId="{66F3AD63-367E-4B58-9B36-0DC68375EFB6}" type="presParOf" srcId="{57D50A3D-E5B5-4674-8E80-082829C79C4B}" destId="{A78BE993-8A33-442A-BB40-05A30F8D8372}" srcOrd="0" destOrd="0" presId="urn:microsoft.com/office/officeart/2005/8/layout/hProcess11"/>
    <dgm:cxn modelId="{C83F1AC9-7C1E-4F5D-908E-50A8D14A871C}" type="presParOf" srcId="{57D50A3D-E5B5-4674-8E80-082829C79C4B}" destId="{B31A5A9D-4E59-40F4-945E-E404599D5939}" srcOrd="1" destOrd="0" presId="urn:microsoft.com/office/officeart/2005/8/layout/hProcess11"/>
    <dgm:cxn modelId="{EA33E7C6-3370-4B3A-A1B8-045BCA139B2A}" type="presParOf" srcId="{B31A5A9D-4E59-40F4-945E-E404599D5939}" destId="{39B436F7-0997-4AEC-BF12-6410D22A5128}" srcOrd="0" destOrd="0" presId="urn:microsoft.com/office/officeart/2005/8/layout/hProcess11"/>
    <dgm:cxn modelId="{80CE7FD8-6505-414D-A2AF-A2617D859167}" type="presParOf" srcId="{39B436F7-0997-4AEC-BF12-6410D22A5128}" destId="{C14AEBDD-0F35-44EA-8D8F-85AB5B4A598F}" srcOrd="0" destOrd="0" presId="urn:microsoft.com/office/officeart/2005/8/layout/hProcess11"/>
    <dgm:cxn modelId="{8FD684C9-0691-419C-9F5B-1164DD1A0CC6}" type="presParOf" srcId="{39B436F7-0997-4AEC-BF12-6410D22A5128}" destId="{C18BF0DD-E4BE-4EEA-97C0-E471368BB40A}" srcOrd="1" destOrd="0" presId="urn:microsoft.com/office/officeart/2005/8/layout/hProcess11"/>
    <dgm:cxn modelId="{6B9E0E0E-EBF6-4444-A766-4C734AD29C41}" type="presParOf" srcId="{39B436F7-0997-4AEC-BF12-6410D22A5128}" destId="{BA01C57E-792E-460C-9E6B-68FAE6D2B9A3}" srcOrd="2" destOrd="0" presId="urn:microsoft.com/office/officeart/2005/8/layout/hProcess11"/>
    <dgm:cxn modelId="{8EFB10E6-9862-439A-8A86-4068C25B08E1}" type="presParOf" srcId="{B31A5A9D-4E59-40F4-945E-E404599D5939}" destId="{C6FD9FE9-9043-49B1-B2C5-7BFDEE19C9E7}" srcOrd="1" destOrd="0" presId="urn:microsoft.com/office/officeart/2005/8/layout/hProcess11"/>
    <dgm:cxn modelId="{9F5B66E1-261C-4A0C-9FAB-0E21EC4618AD}" type="presParOf" srcId="{B31A5A9D-4E59-40F4-945E-E404599D5939}" destId="{1D78C4CE-10F5-4447-9CFA-67D553C97834}" srcOrd="2" destOrd="0" presId="urn:microsoft.com/office/officeart/2005/8/layout/hProcess11"/>
    <dgm:cxn modelId="{0B4EF3D2-4453-42B4-A5EC-1EE483066A6E}" type="presParOf" srcId="{1D78C4CE-10F5-4447-9CFA-67D553C97834}" destId="{60DC7ABF-61ED-465E-94F8-3A22B053722B}" srcOrd="0" destOrd="0" presId="urn:microsoft.com/office/officeart/2005/8/layout/hProcess11"/>
    <dgm:cxn modelId="{0B176697-5DBA-4E43-BDE9-D7134817B1C1}" type="presParOf" srcId="{1D78C4CE-10F5-4447-9CFA-67D553C97834}" destId="{BE33395C-BBB4-4AF4-B651-AB06217ADC09}" srcOrd="1" destOrd="0" presId="urn:microsoft.com/office/officeart/2005/8/layout/hProcess11"/>
    <dgm:cxn modelId="{5B927D5B-5E57-4F21-A4E3-B85596A41B4A}" type="presParOf" srcId="{1D78C4CE-10F5-4447-9CFA-67D553C97834}" destId="{2CDAE890-B788-4D9D-A7EF-6E303F65AB49}" srcOrd="2" destOrd="0" presId="urn:microsoft.com/office/officeart/2005/8/layout/hProcess11"/>
    <dgm:cxn modelId="{75290427-8FC6-407D-B67E-845C6A6F5240}" type="presParOf" srcId="{B31A5A9D-4E59-40F4-945E-E404599D5939}" destId="{1BE266C9-5214-48AA-A0F8-DFA47A528C9B}" srcOrd="3" destOrd="0" presId="urn:microsoft.com/office/officeart/2005/8/layout/hProcess11"/>
    <dgm:cxn modelId="{7CFA0D9C-C861-448F-ABEF-944340D22E74}" type="presParOf" srcId="{B31A5A9D-4E59-40F4-945E-E404599D5939}" destId="{BD919C7D-609F-4A29-9A2B-79F902F6E1DE}" srcOrd="4" destOrd="0" presId="urn:microsoft.com/office/officeart/2005/8/layout/hProcess11"/>
    <dgm:cxn modelId="{EBAD1AAA-B2A2-460C-A16A-7A5FD0D3D2D7}" type="presParOf" srcId="{BD919C7D-609F-4A29-9A2B-79F902F6E1DE}" destId="{FDE93658-39BA-4D8D-97EC-223C03C85F85}" srcOrd="0" destOrd="0" presId="urn:microsoft.com/office/officeart/2005/8/layout/hProcess11"/>
    <dgm:cxn modelId="{847D4B6C-BD80-4117-91E6-D03B220A50D3}" type="presParOf" srcId="{BD919C7D-609F-4A29-9A2B-79F902F6E1DE}" destId="{0D82BD99-3336-422F-B2A8-93D499D16A06}" srcOrd="1" destOrd="0" presId="urn:microsoft.com/office/officeart/2005/8/layout/hProcess11"/>
    <dgm:cxn modelId="{8075E125-0E54-477A-A393-7C3F4CB30426}" type="presParOf" srcId="{BD919C7D-609F-4A29-9A2B-79F902F6E1DE}" destId="{73761903-3DED-4E68-99DB-7B360C97D6E2}"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925E5A6-08AC-46F7-9152-51899D180185}" type="doc">
      <dgm:prSet loTypeId="urn:microsoft.com/office/officeart/2005/8/layout/arrow5" loCatId="relationship" qsTypeId="urn:microsoft.com/office/officeart/2005/8/quickstyle/simple1" qsCatId="simple" csTypeId="urn:microsoft.com/office/officeart/2005/8/colors/colorful3" csCatId="colorful" phldr="1"/>
      <dgm:spPr/>
      <dgm:t>
        <a:bodyPr/>
        <a:lstStyle/>
        <a:p>
          <a:endParaRPr lang="sv-SE"/>
        </a:p>
      </dgm:t>
    </dgm:pt>
    <dgm:pt modelId="{BFABB762-04F6-4E81-B11E-E8019BC12281}">
      <dgm:prSet phldrT="[Text]"/>
      <dgm:spPr/>
      <dgm:t>
        <a:bodyPr/>
        <a:lstStyle/>
        <a:p>
          <a:r>
            <a:rPr lang="sv-SE" dirty="0"/>
            <a:t>Anmälan</a:t>
          </a:r>
        </a:p>
      </dgm:t>
    </dgm:pt>
    <dgm:pt modelId="{FAFAFAB2-1526-45D2-A36D-26DCAC4D3365}" type="parTrans" cxnId="{5F92513A-3B43-4BC0-B346-3DB78D3990C1}">
      <dgm:prSet/>
      <dgm:spPr/>
      <dgm:t>
        <a:bodyPr/>
        <a:lstStyle/>
        <a:p>
          <a:endParaRPr lang="sv-SE"/>
        </a:p>
      </dgm:t>
    </dgm:pt>
    <dgm:pt modelId="{4216EDCB-954C-4BFD-ADFC-86720823B7B5}" type="sibTrans" cxnId="{5F92513A-3B43-4BC0-B346-3DB78D3990C1}">
      <dgm:prSet/>
      <dgm:spPr/>
      <dgm:t>
        <a:bodyPr/>
        <a:lstStyle/>
        <a:p>
          <a:endParaRPr lang="sv-SE"/>
        </a:p>
      </dgm:t>
    </dgm:pt>
    <dgm:pt modelId="{34385722-F46F-4F50-8560-935B09EE99CA}">
      <dgm:prSet phldrT="[Text]"/>
      <dgm:spPr/>
      <dgm:t>
        <a:bodyPr/>
        <a:lstStyle/>
        <a:p>
          <a:r>
            <a:rPr lang="sv-SE" dirty="0"/>
            <a:t>Ansökan</a:t>
          </a:r>
        </a:p>
      </dgm:t>
    </dgm:pt>
    <dgm:pt modelId="{798BDE26-14C2-41AA-B7A1-C081F02F4EA4}" type="parTrans" cxnId="{841892D0-00D9-4DB2-9718-FA92A40D9A00}">
      <dgm:prSet/>
      <dgm:spPr/>
      <dgm:t>
        <a:bodyPr/>
        <a:lstStyle/>
        <a:p>
          <a:endParaRPr lang="sv-SE"/>
        </a:p>
      </dgm:t>
    </dgm:pt>
    <dgm:pt modelId="{FF1AD29A-C2A4-42A2-A8D2-C0BEAA32A495}" type="sibTrans" cxnId="{841892D0-00D9-4DB2-9718-FA92A40D9A00}">
      <dgm:prSet/>
      <dgm:spPr/>
      <dgm:t>
        <a:bodyPr/>
        <a:lstStyle/>
        <a:p>
          <a:endParaRPr lang="sv-SE"/>
        </a:p>
      </dgm:t>
    </dgm:pt>
    <dgm:pt modelId="{BDA6736B-22CB-4C10-87FC-A3BB3388D2D3}" type="pres">
      <dgm:prSet presAssocID="{9925E5A6-08AC-46F7-9152-51899D180185}" presName="diagram" presStyleCnt="0">
        <dgm:presLayoutVars>
          <dgm:dir/>
          <dgm:resizeHandles val="exact"/>
        </dgm:presLayoutVars>
      </dgm:prSet>
      <dgm:spPr/>
    </dgm:pt>
    <dgm:pt modelId="{466D7924-84FB-4DB7-8338-6FF82E3F884D}" type="pres">
      <dgm:prSet presAssocID="{BFABB762-04F6-4E81-B11E-E8019BC12281}" presName="arrow" presStyleLbl="node1" presStyleIdx="0" presStyleCnt="2" custRadScaleRad="100001" custRadScaleInc="-145">
        <dgm:presLayoutVars>
          <dgm:bulletEnabled val="1"/>
        </dgm:presLayoutVars>
      </dgm:prSet>
      <dgm:spPr/>
    </dgm:pt>
    <dgm:pt modelId="{7725405A-64C3-47A8-9956-54A35211BB97}" type="pres">
      <dgm:prSet presAssocID="{34385722-F46F-4F50-8560-935B09EE99CA}" presName="arrow" presStyleLbl="node1" presStyleIdx="1" presStyleCnt="2">
        <dgm:presLayoutVars>
          <dgm:bulletEnabled val="1"/>
        </dgm:presLayoutVars>
      </dgm:prSet>
      <dgm:spPr/>
    </dgm:pt>
  </dgm:ptLst>
  <dgm:cxnLst>
    <dgm:cxn modelId="{7F473420-438D-43E9-93ED-A113CFA7533A}" type="presOf" srcId="{9925E5A6-08AC-46F7-9152-51899D180185}" destId="{BDA6736B-22CB-4C10-87FC-A3BB3388D2D3}" srcOrd="0" destOrd="0" presId="urn:microsoft.com/office/officeart/2005/8/layout/arrow5"/>
    <dgm:cxn modelId="{5F92513A-3B43-4BC0-B346-3DB78D3990C1}" srcId="{9925E5A6-08AC-46F7-9152-51899D180185}" destId="{BFABB762-04F6-4E81-B11E-E8019BC12281}" srcOrd="0" destOrd="0" parTransId="{FAFAFAB2-1526-45D2-A36D-26DCAC4D3365}" sibTransId="{4216EDCB-954C-4BFD-ADFC-86720823B7B5}"/>
    <dgm:cxn modelId="{EF31787D-2024-415E-AB94-1CFC2C9D5FD6}" type="presOf" srcId="{34385722-F46F-4F50-8560-935B09EE99CA}" destId="{7725405A-64C3-47A8-9956-54A35211BB97}" srcOrd="0" destOrd="0" presId="urn:microsoft.com/office/officeart/2005/8/layout/arrow5"/>
    <dgm:cxn modelId="{B9B38DC5-9A25-4E9A-B5F5-DCEBA72BD10A}" type="presOf" srcId="{BFABB762-04F6-4E81-B11E-E8019BC12281}" destId="{466D7924-84FB-4DB7-8338-6FF82E3F884D}" srcOrd="0" destOrd="0" presId="urn:microsoft.com/office/officeart/2005/8/layout/arrow5"/>
    <dgm:cxn modelId="{841892D0-00D9-4DB2-9718-FA92A40D9A00}" srcId="{9925E5A6-08AC-46F7-9152-51899D180185}" destId="{34385722-F46F-4F50-8560-935B09EE99CA}" srcOrd="1" destOrd="0" parTransId="{798BDE26-14C2-41AA-B7A1-C081F02F4EA4}" sibTransId="{FF1AD29A-C2A4-42A2-A8D2-C0BEAA32A495}"/>
    <dgm:cxn modelId="{0E38B401-3052-4EA1-BDFA-1EE34B3EFD57}" type="presParOf" srcId="{BDA6736B-22CB-4C10-87FC-A3BB3388D2D3}" destId="{466D7924-84FB-4DB7-8338-6FF82E3F884D}" srcOrd="0" destOrd="0" presId="urn:microsoft.com/office/officeart/2005/8/layout/arrow5"/>
    <dgm:cxn modelId="{B297ADB3-E2C2-4C86-B052-3E17F64E42C7}" type="presParOf" srcId="{BDA6736B-22CB-4C10-87FC-A3BB3388D2D3}" destId="{7725405A-64C3-47A8-9956-54A35211BB97}" srcOrd="1"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CD32964-3045-40E1-8543-EC80340C6AAB}" type="doc">
      <dgm:prSet loTypeId="urn:microsoft.com/office/officeart/2005/8/layout/vList3" loCatId="list" qsTypeId="urn:microsoft.com/office/officeart/2005/8/quickstyle/simple1" qsCatId="simple" csTypeId="urn:microsoft.com/office/officeart/2005/8/colors/colorful3" csCatId="colorful" phldr="1"/>
      <dgm:spPr/>
    </dgm:pt>
    <dgm:pt modelId="{BD58D8E7-EAD7-4C53-BABA-9C03630A7EE4}">
      <dgm:prSet phldrT="[Text]"/>
      <dgm:spPr/>
      <dgm:t>
        <a:bodyPr/>
        <a:lstStyle/>
        <a:p>
          <a:r>
            <a:rPr lang="sv-SE" dirty="0"/>
            <a:t>Behandling</a:t>
          </a:r>
        </a:p>
      </dgm:t>
    </dgm:pt>
    <dgm:pt modelId="{15A6CFAA-E605-419A-8B34-3B4FF146F68D}" type="parTrans" cxnId="{CB73B406-B0A7-4A2C-8D80-80F906E65191}">
      <dgm:prSet/>
      <dgm:spPr/>
      <dgm:t>
        <a:bodyPr/>
        <a:lstStyle/>
        <a:p>
          <a:endParaRPr lang="sv-SE"/>
        </a:p>
      </dgm:t>
    </dgm:pt>
    <dgm:pt modelId="{44383897-8632-418F-821C-1D9791AA8942}" type="sibTrans" cxnId="{CB73B406-B0A7-4A2C-8D80-80F906E65191}">
      <dgm:prSet/>
      <dgm:spPr/>
      <dgm:t>
        <a:bodyPr/>
        <a:lstStyle/>
        <a:p>
          <a:endParaRPr lang="sv-SE"/>
        </a:p>
      </dgm:t>
    </dgm:pt>
    <dgm:pt modelId="{AD67EB4D-3D25-4A0A-9CC5-A4BB3ECB144F}">
      <dgm:prSet phldrT="[Text]"/>
      <dgm:spPr/>
      <dgm:t>
        <a:bodyPr/>
        <a:lstStyle/>
        <a:p>
          <a:r>
            <a:rPr lang="sv-SE" dirty="0"/>
            <a:t>Stöd</a:t>
          </a:r>
        </a:p>
      </dgm:t>
    </dgm:pt>
    <dgm:pt modelId="{CA288F31-B2E3-454F-A07E-DB42747B7E6B}" type="parTrans" cxnId="{325719D7-1DF0-4EA3-A5D1-C87AF96A4915}">
      <dgm:prSet/>
      <dgm:spPr/>
      <dgm:t>
        <a:bodyPr/>
        <a:lstStyle/>
        <a:p>
          <a:endParaRPr lang="sv-SE"/>
        </a:p>
      </dgm:t>
    </dgm:pt>
    <dgm:pt modelId="{8A51FD64-D3DA-487D-8AA7-341A3AD2BB97}" type="sibTrans" cxnId="{325719D7-1DF0-4EA3-A5D1-C87AF96A4915}">
      <dgm:prSet/>
      <dgm:spPr/>
      <dgm:t>
        <a:bodyPr/>
        <a:lstStyle/>
        <a:p>
          <a:endParaRPr lang="sv-SE"/>
        </a:p>
      </dgm:t>
    </dgm:pt>
    <dgm:pt modelId="{9F186934-9D1F-47D5-AA10-DA5D9823176F}">
      <dgm:prSet phldrT="[Text]"/>
      <dgm:spPr/>
      <dgm:t>
        <a:bodyPr/>
        <a:lstStyle/>
        <a:p>
          <a:r>
            <a:rPr lang="sv-SE" dirty="0"/>
            <a:t>Sysselsättning</a:t>
          </a:r>
        </a:p>
      </dgm:t>
    </dgm:pt>
    <dgm:pt modelId="{7C7F559B-00D1-43BC-88B2-123A5EB1CE13}" type="parTrans" cxnId="{BE50F8DB-363C-4BB5-A65F-69F3635ECC3F}">
      <dgm:prSet/>
      <dgm:spPr/>
      <dgm:t>
        <a:bodyPr/>
        <a:lstStyle/>
        <a:p>
          <a:endParaRPr lang="sv-SE"/>
        </a:p>
      </dgm:t>
    </dgm:pt>
    <dgm:pt modelId="{009B7985-B4DE-46AA-983D-C5D296C15FFD}" type="sibTrans" cxnId="{BE50F8DB-363C-4BB5-A65F-69F3635ECC3F}">
      <dgm:prSet/>
      <dgm:spPr/>
      <dgm:t>
        <a:bodyPr/>
        <a:lstStyle/>
        <a:p>
          <a:endParaRPr lang="sv-SE"/>
        </a:p>
      </dgm:t>
    </dgm:pt>
    <dgm:pt modelId="{2DFD8BEF-2D13-4513-B6FD-133B3678E09A}">
      <dgm:prSet phldrT="[Text]"/>
      <dgm:spPr/>
      <dgm:t>
        <a:bodyPr/>
        <a:lstStyle/>
        <a:p>
          <a:r>
            <a:rPr lang="sv-SE" dirty="0"/>
            <a:t>Extern placering</a:t>
          </a:r>
        </a:p>
      </dgm:t>
    </dgm:pt>
    <dgm:pt modelId="{E7111EF9-5096-4092-AB34-2C08957A201F}" type="parTrans" cxnId="{A23E2C3C-8C43-4F7E-8D4F-D351F5EFF849}">
      <dgm:prSet/>
      <dgm:spPr/>
      <dgm:t>
        <a:bodyPr/>
        <a:lstStyle/>
        <a:p>
          <a:endParaRPr lang="sv-SE"/>
        </a:p>
      </dgm:t>
    </dgm:pt>
    <dgm:pt modelId="{149B708A-FDEE-4A51-B2DC-7F854B4A05C0}" type="sibTrans" cxnId="{A23E2C3C-8C43-4F7E-8D4F-D351F5EFF849}">
      <dgm:prSet/>
      <dgm:spPr/>
      <dgm:t>
        <a:bodyPr/>
        <a:lstStyle/>
        <a:p>
          <a:endParaRPr lang="sv-SE"/>
        </a:p>
      </dgm:t>
    </dgm:pt>
    <dgm:pt modelId="{A90AE838-2AFE-40E2-AF14-B5A223CD9F25}">
      <dgm:prSet phldrT="[Text]"/>
      <dgm:spPr/>
      <dgm:t>
        <a:bodyPr/>
        <a:lstStyle/>
        <a:p>
          <a:r>
            <a:rPr lang="sv-SE" dirty="0"/>
            <a:t>Stödboende</a:t>
          </a:r>
        </a:p>
      </dgm:t>
    </dgm:pt>
    <dgm:pt modelId="{93C49FBE-8329-4878-9BD7-144915A86660}" type="parTrans" cxnId="{EFEA11F9-052B-49D4-9634-977C67B8F054}">
      <dgm:prSet/>
      <dgm:spPr/>
      <dgm:t>
        <a:bodyPr/>
        <a:lstStyle/>
        <a:p>
          <a:endParaRPr lang="sv-SE"/>
        </a:p>
      </dgm:t>
    </dgm:pt>
    <dgm:pt modelId="{066ED849-CE77-4716-94CA-AF9A02B51673}" type="sibTrans" cxnId="{EFEA11F9-052B-49D4-9634-977C67B8F054}">
      <dgm:prSet/>
      <dgm:spPr/>
      <dgm:t>
        <a:bodyPr/>
        <a:lstStyle/>
        <a:p>
          <a:endParaRPr lang="sv-SE"/>
        </a:p>
      </dgm:t>
    </dgm:pt>
    <dgm:pt modelId="{92A74955-4B32-418B-AFB7-A7311855C551}" type="pres">
      <dgm:prSet presAssocID="{8CD32964-3045-40E1-8543-EC80340C6AAB}" presName="linearFlow" presStyleCnt="0">
        <dgm:presLayoutVars>
          <dgm:dir/>
          <dgm:resizeHandles val="exact"/>
        </dgm:presLayoutVars>
      </dgm:prSet>
      <dgm:spPr/>
    </dgm:pt>
    <dgm:pt modelId="{61D3AB68-A6EA-48C0-9465-F74F3690C92F}" type="pres">
      <dgm:prSet presAssocID="{BD58D8E7-EAD7-4C53-BABA-9C03630A7EE4}" presName="composite" presStyleCnt="0"/>
      <dgm:spPr/>
    </dgm:pt>
    <dgm:pt modelId="{B5A98E10-CC4C-4897-B39A-8FA659C90894}" type="pres">
      <dgm:prSet presAssocID="{BD58D8E7-EAD7-4C53-BABA-9C03630A7EE4}" presName="imgShp" presStyleLbl="fgImgPlace1" presStyleIdx="0" presStyleCnt="5" custLinFactNeighborX="-1125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ärkesfäste1 med hel fyllning"/>
        </a:ext>
      </dgm:extLst>
    </dgm:pt>
    <dgm:pt modelId="{F6AD6660-544A-4147-B20B-C35D8A50657D}" type="pres">
      <dgm:prSet presAssocID="{BD58D8E7-EAD7-4C53-BABA-9C03630A7EE4}" presName="txShp" presStyleLbl="node1" presStyleIdx="0" presStyleCnt="5">
        <dgm:presLayoutVars>
          <dgm:bulletEnabled val="1"/>
        </dgm:presLayoutVars>
      </dgm:prSet>
      <dgm:spPr/>
    </dgm:pt>
    <dgm:pt modelId="{A85FBE2A-A28C-4F79-AFD9-43ED44D52322}" type="pres">
      <dgm:prSet presAssocID="{44383897-8632-418F-821C-1D9791AA8942}" presName="spacing" presStyleCnt="0"/>
      <dgm:spPr/>
    </dgm:pt>
    <dgm:pt modelId="{EF7B684F-F9DC-453B-8D86-548388923B88}" type="pres">
      <dgm:prSet presAssocID="{AD67EB4D-3D25-4A0A-9CC5-A4BB3ECB144F}" presName="composite" presStyleCnt="0"/>
      <dgm:spPr/>
    </dgm:pt>
    <dgm:pt modelId="{4446F986-11EB-4E9E-87CC-085AA97972C3}" type="pres">
      <dgm:prSet presAssocID="{AD67EB4D-3D25-4A0A-9CC5-A4BB3ECB144F}" presName="imgShp" presStyleLbl="fgImgPlace1" presStyleIdx="1" presStyleCnt="5" custLinFactNeighborX="-9375"/>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ärkesfäste1 med hel fyllning"/>
        </a:ext>
      </dgm:extLst>
    </dgm:pt>
    <dgm:pt modelId="{9F8B77D1-ACA8-45D4-87EC-5876333AED84}" type="pres">
      <dgm:prSet presAssocID="{AD67EB4D-3D25-4A0A-9CC5-A4BB3ECB144F}" presName="txShp" presStyleLbl="node1" presStyleIdx="1" presStyleCnt="5">
        <dgm:presLayoutVars>
          <dgm:bulletEnabled val="1"/>
        </dgm:presLayoutVars>
      </dgm:prSet>
      <dgm:spPr/>
    </dgm:pt>
    <dgm:pt modelId="{5A08ABD4-BAA1-4370-A64C-24707AD55275}" type="pres">
      <dgm:prSet presAssocID="{8A51FD64-D3DA-487D-8AA7-341A3AD2BB97}" presName="spacing" presStyleCnt="0"/>
      <dgm:spPr/>
    </dgm:pt>
    <dgm:pt modelId="{BC323056-21AA-4A80-B82C-8589844FB379}" type="pres">
      <dgm:prSet presAssocID="{9F186934-9D1F-47D5-AA10-DA5D9823176F}" presName="composite" presStyleCnt="0"/>
      <dgm:spPr/>
    </dgm:pt>
    <dgm:pt modelId="{F236BF00-5C98-454C-8D36-3360F23F70BE}" type="pres">
      <dgm:prSet presAssocID="{9F186934-9D1F-47D5-AA10-DA5D9823176F}" presName="imgShp" presStyleLbl="fgImgPlace1" presStyleIdx="2" presStyleCnt="5" custLinFactNeighborX="-11030"/>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Märkesfäste1 med hel fyllning"/>
        </a:ext>
      </dgm:extLst>
    </dgm:pt>
    <dgm:pt modelId="{89B4545B-C2E1-4473-9F3D-FB0F14E470A1}" type="pres">
      <dgm:prSet presAssocID="{9F186934-9D1F-47D5-AA10-DA5D9823176F}" presName="txShp" presStyleLbl="node1" presStyleIdx="2" presStyleCnt="5">
        <dgm:presLayoutVars>
          <dgm:bulletEnabled val="1"/>
        </dgm:presLayoutVars>
      </dgm:prSet>
      <dgm:spPr/>
    </dgm:pt>
    <dgm:pt modelId="{226FE5AA-E085-47B1-87B7-D37A4F731988}" type="pres">
      <dgm:prSet presAssocID="{009B7985-B4DE-46AA-983D-C5D296C15FFD}" presName="spacing" presStyleCnt="0"/>
      <dgm:spPr/>
    </dgm:pt>
    <dgm:pt modelId="{7D06FC3A-B56C-453C-AB95-FA6B228F0C23}" type="pres">
      <dgm:prSet presAssocID="{A90AE838-2AFE-40E2-AF14-B5A223CD9F25}" presName="composite" presStyleCnt="0"/>
      <dgm:spPr/>
    </dgm:pt>
    <dgm:pt modelId="{9F0CC94D-4ED7-4452-84CC-33B6B1CB0418}" type="pres">
      <dgm:prSet presAssocID="{A90AE838-2AFE-40E2-AF14-B5A223CD9F25}" presName="imgShp" presStyleLbl="fgImgPlace1" presStyleIdx="3" presStyleCnt="5" custLinFactNeighborX="-11030"/>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Märkesfäste1 med hel fyllning"/>
        </a:ext>
      </dgm:extLst>
    </dgm:pt>
    <dgm:pt modelId="{AE86F752-FE8D-4CCD-A016-DEE295447B00}" type="pres">
      <dgm:prSet presAssocID="{A90AE838-2AFE-40E2-AF14-B5A223CD9F25}" presName="txShp" presStyleLbl="node1" presStyleIdx="3" presStyleCnt="5">
        <dgm:presLayoutVars>
          <dgm:bulletEnabled val="1"/>
        </dgm:presLayoutVars>
      </dgm:prSet>
      <dgm:spPr/>
    </dgm:pt>
    <dgm:pt modelId="{780AE411-5581-4E3D-8270-028249DC2568}" type="pres">
      <dgm:prSet presAssocID="{066ED849-CE77-4716-94CA-AF9A02B51673}" presName="spacing" presStyleCnt="0"/>
      <dgm:spPr/>
    </dgm:pt>
    <dgm:pt modelId="{D4349779-A8DB-4042-98DC-BC0F7B669E69}" type="pres">
      <dgm:prSet presAssocID="{2DFD8BEF-2D13-4513-B6FD-133B3678E09A}" presName="composite" presStyleCnt="0"/>
      <dgm:spPr/>
    </dgm:pt>
    <dgm:pt modelId="{408175E8-8CBA-47D8-9E38-E023D8518976}" type="pres">
      <dgm:prSet presAssocID="{2DFD8BEF-2D13-4513-B6FD-133B3678E09A}" presName="imgShp" presStyleLbl="fgImgPlace1" presStyleIdx="4" presStyleCnt="5" custLinFactNeighborX="-11030" custLinFactNeighborY="11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Märkesfäste1 med hel fyllning"/>
        </a:ext>
      </dgm:extLst>
    </dgm:pt>
    <dgm:pt modelId="{355936D5-9BB9-4D96-81BF-3D95A87597F2}" type="pres">
      <dgm:prSet presAssocID="{2DFD8BEF-2D13-4513-B6FD-133B3678E09A}" presName="txShp" presStyleLbl="node1" presStyleIdx="4" presStyleCnt="5">
        <dgm:presLayoutVars>
          <dgm:bulletEnabled val="1"/>
        </dgm:presLayoutVars>
      </dgm:prSet>
      <dgm:spPr/>
    </dgm:pt>
  </dgm:ptLst>
  <dgm:cxnLst>
    <dgm:cxn modelId="{CB73B406-B0A7-4A2C-8D80-80F906E65191}" srcId="{8CD32964-3045-40E1-8543-EC80340C6AAB}" destId="{BD58D8E7-EAD7-4C53-BABA-9C03630A7EE4}" srcOrd="0" destOrd="0" parTransId="{15A6CFAA-E605-419A-8B34-3B4FF146F68D}" sibTransId="{44383897-8632-418F-821C-1D9791AA8942}"/>
    <dgm:cxn modelId="{327EC90E-F5F7-4EA2-AACF-5A378B128532}" type="presOf" srcId="{8CD32964-3045-40E1-8543-EC80340C6AAB}" destId="{92A74955-4B32-418B-AFB7-A7311855C551}" srcOrd="0" destOrd="0" presId="urn:microsoft.com/office/officeart/2005/8/layout/vList3"/>
    <dgm:cxn modelId="{48A31817-9D7E-4CB0-B5E2-7EA965109CB6}" type="presOf" srcId="{A90AE838-2AFE-40E2-AF14-B5A223CD9F25}" destId="{AE86F752-FE8D-4CCD-A016-DEE295447B00}" srcOrd="0" destOrd="0" presId="urn:microsoft.com/office/officeart/2005/8/layout/vList3"/>
    <dgm:cxn modelId="{A23E2C3C-8C43-4F7E-8D4F-D351F5EFF849}" srcId="{8CD32964-3045-40E1-8543-EC80340C6AAB}" destId="{2DFD8BEF-2D13-4513-B6FD-133B3678E09A}" srcOrd="4" destOrd="0" parTransId="{E7111EF9-5096-4092-AB34-2C08957A201F}" sibTransId="{149B708A-FDEE-4A51-B2DC-7F854B4A05C0}"/>
    <dgm:cxn modelId="{B0E6C046-1BFD-4CD5-9F1F-DEAEB7255DC9}" type="presOf" srcId="{2DFD8BEF-2D13-4513-B6FD-133B3678E09A}" destId="{355936D5-9BB9-4D96-81BF-3D95A87597F2}" srcOrd="0" destOrd="0" presId="urn:microsoft.com/office/officeart/2005/8/layout/vList3"/>
    <dgm:cxn modelId="{3D130F53-A8D9-4D31-98E6-040F1950BBBF}" type="presOf" srcId="{9F186934-9D1F-47D5-AA10-DA5D9823176F}" destId="{89B4545B-C2E1-4473-9F3D-FB0F14E470A1}" srcOrd="0" destOrd="0" presId="urn:microsoft.com/office/officeart/2005/8/layout/vList3"/>
    <dgm:cxn modelId="{CC119F7F-C9BB-4A90-9907-FC2121995C5A}" type="presOf" srcId="{BD58D8E7-EAD7-4C53-BABA-9C03630A7EE4}" destId="{F6AD6660-544A-4147-B20B-C35D8A50657D}" srcOrd="0" destOrd="0" presId="urn:microsoft.com/office/officeart/2005/8/layout/vList3"/>
    <dgm:cxn modelId="{9D7F66BE-439D-4A63-A265-859660DC905F}" type="presOf" srcId="{AD67EB4D-3D25-4A0A-9CC5-A4BB3ECB144F}" destId="{9F8B77D1-ACA8-45D4-87EC-5876333AED84}" srcOrd="0" destOrd="0" presId="urn:microsoft.com/office/officeart/2005/8/layout/vList3"/>
    <dgm:cxn modelId="{325719D7-1DF0-4EA3-A5D1-C87AF96A4915}" srcId="{8CD32964-3045-40E1-8543-EC80340C6AAB}" destId="{AD67EB4D-3D25-4A0A-9CC5-A4BB3ECB144F}" srcOrd="1" destOrd="0" parTransId="{CA288F31-B2E3-454F-A07E-DB42747B7E6B}" sibTransId="{8A51FD64-D3DA-487D-8AA7-341A3AD2BB97}"/>
    <dgm:cxn modelId="{BE50F8DB-363C-4BB5-A65F-69F3635ECC3F}" srcId="{8CD32964-3045-40E1-8543-EC80340C6AAB}" destId="{9F186934-9D1F-47D5-AA10-DA5D9823176F}" srcOrd="2" destOrd="0" parTransId="{7C7F559B-00D1-43BC-88B2-123A5EB1CE13}" sibTransId="{009B7985-B4DE-46AA-983D-C5D296C15FFD}"/>
    <dgm:cxn modelId="{EFEA11F9-052B-49D4-9634-977C67B8F054}" srcId="{8CD32964-3045-40E1-8543-EC80340C6AAB}" destId="{A90AE838-2AFE-40E2-AF14-B5A223CD9F25}" srcOrd="3" destOrd="0" parTransId="{93C49FBE-8329-4878-9BD7-144915A86660}" sibTransId="{066ED849-CE77-4716-94CA-AF9A02B51673}"/>
    <dgm:cxn modelId="{5E1BB0E7-F84F-4851-9AB9-B65F55A27026}" type="presParOf" srcId="{92A74955-4B32-418B-AFB7-A7311855C551}" destId="{61D3AB68-A6EA-48C0-9465-F74F3690C92F}" srcOrd="0" destOrd="0" presId="urn:microsoft.com/office/officeart/2005/8/layout/vList3"/>
    <dgm:cxn modelId="{95D4F6CC-BA19-43F3-9CDD-E11A884CC7DB}" type="presParOf" srcId="{61D3AB68-A6EA-48C0-9465-F74F3690C92F}" destId="{B5A98E10-CC4C-4897-B39A-8FA659C90894}" srcOrd="0" destOrd="0" presId="urn:microsoft.com/office/officeart/2005/8/layout/vList3"/>
    <dgm:cxn modelId="{F899A92D-DACE-4DD8-8979-80573B96DF00}" type="presParOf" srcId="{61D3AB68-A6EA-48C0-9465-F74F3690C92F}" destId="{F6AD6660-544A-4147-B20B-C35D8A50657D}" srcOrd="1" destOrd="0" presId="urn:microsoft.com/office/officeart/2005/8/layout/vList3"/>
    <dgm:cxn modelId="{C2B1197C-0B74-45FD-BEE3-9FD4EF6BFC5A}" type="presParOf" srcId="{92A74955-4B32-418B-AFB7-A7311855C551}" destId="{A85FBE2A-A28C-4F79-AFD9-43ED44D52322}" srcOrd="1" destOrd="0" presId="urn:microsoft.com/office/officeart/2005/8/layout/vList3"/>
    <dgm:cxn modelId="{7C26680A-DDC2-46CA-A910-8262B056FA64}" type="presParOf" srcId="{92A74955-4B32-418B-AFB7-A7311855C551}" destId="{EF7B684F-F9DC-453B-8D86-548388923B88}" srcOrd="2" destOrd="0" presId="urn:microsoft.com/office/officeart/2005/8/layout/vList3"/>
    <dgm:cxn modelId="{DCD7A88A-7AB8-4D3E-971B-55615674D73D}" type="presParOf" srcId="{EF7B684F-F9DC-453B-8D86-548388923B88}" destId="{4446F986-11EB-4E9E-87CC-085AA97972C3}" srcOrd="0" destOrd="0" presId="urn:microsoft.com/office/officeart/2005/8/layout/vList3"/>
    <dgm:cxn modelId="{D4FB412C-DBD6-46E4-AC9C-0A9D3A8FBCCB}" type="presParOf" srcId="{EF7B684F-F9DC-453B-8D86-548388923B88}" destId="{9F8B77D1-ACA8-45D4-87EC-5876333AED84}" srcOrd="1" destOrd="0" presId="urn:microsoft.com/office/officeart/2005/8/layout/vList3"/>
    <dgm:cxn modelId="{9254C7FC-8239-4EDE-A798-34F94DBE5794}" type="presParOf" srcId="{92A74955-4B32-418B-AFB7-A7311855C551}" destId="{5A08ABD4-BAA1-4370-A64C-24707AD55275}" srcOrd="3" destOrd="0" presId="urn:microsoft.com/office/officeart/2005/8/layout/vList3"/>
    <dgm:cxn modelId="{285F5426-479A-48CC-8F64-01D473984B28}" type="presParOf" srcId="{92A74955-4B32-418B-AFB7-A7311855C551}" destId="{BC323056-21AA-4A80-B82C-8589844FB379}" srcOrd="4" destOrd="0" presId="urn:microsoft.com/office/officeart/2005/8/layout/vList3"/>
    <dgm:cxn modelId="{73DF850B-EBF5-42D5-8298-50469408588D}" type="presParOf" srcId="{BC323056-21AA-4A80-B82C-8589844FB379}" destId="{F236BF00-5C98-454C-8D36-3360F23F70BE}" srcOrd="0" destOrd="0" presId="urn:microsoft.com/office/officeart/2005/8/layout/vList3"/>
    <dgm:cxn modelId="{ED70B775-B3FB-47B4-9447-2A264225E723}" type="presParOf" srcId="{BC323056-21AA-4A80-B82C-8589844FB379}" destId="{89B4545B-C2E1-4473-9F3D-FB0F14E470A1}" srcOrd="1" destOrd="0" presId="urn:microsoft.com/office/officeart/2005/8/layout/vList3"/>
    <dgm:cxn modelId="{3EDC0B28-341B-4FED-B3D6-3A576B631221}" type="presParOf" srcId="{92A74955-4B32-418B-AFB7-A7311855C551}" destId="{226FE5AA-E085-47B1-87B7-D37A4F731988}" srcOrd="5" destOrd="0" presId="urn:microsoft.com/office/officeart/2005/8/layout/vList3"/>
    <dgm:cxn modelId="{368C1574-CC75-4D0B-8411-A54583323ED8}" type="presParOf" srcId="{92A74955-4B32-418B-AFB7-A7311855C551}" destId="{7D06FC3A-B56C-453C-AB95-FA6B228F0C23}" srcOrd="6" destOrd="0" presId="urn:microsoft.com/office/officeart/2005/8/layout/vList3"/>
    <dgm:cxn modelId="{C8FB4BE4-65E2-4A51-8EBC-B03562BEDA8B}" type="presParOf" srcId="{7D06FC3A-B56C-453C-AB95-FA6B228F0C23}" destId="{9F0CC94D-4ED7-4452-84CC-33B6B1CB0418}" srcOrd="0" destOrd="0" presId="urn:microsoft.com/office/officeart/2005/8/layout/vList3"/>
    <dgm:cxn modelId="{ECFD0DE1-71A5-45FF-8D74-DE68FEE5E7C7}" type="presParOf" srcId="{7D06FC3A-B56C-453C-AB95-FA6B228F0C23}" destId="{AE86F752-FE8D-4CCD-A016-DEE295447B00}" srcOrd="1" destOrd="0" presId="urn:microsoft.com/office/officeart/2005/8/layout/vList3"/>
    <dgm:cxn modelId="{BFD14C44-8122-46C5-A790-7298A572376E}" type="presParOf" srcId="{92A74955-4B32-418B-AFB7-A7311855C551}" destId="{780AE411-5581-4E3D-8270-028249DC2568}" srcOrd="7" destOrd="0" presId="urn:microsoft.com/office/officeart/2005/8/layout/vList3"/>
    <dgm:cxn modelId="{A4135154-11B0-46E7-88C7-C3F72E8FCBED}" type="presParOf" srcId="{92A74955-4B32-418B-AFB7-A7311855C551}" destId="{D4349779-A8DB-4042-98DC-BC0F7B669E69}" srcOrd="8" destOrd="0" presId="urn:microsoft.com/office/officeart/2005/8/layout/vList3"/>
    <dgm:cxn modelId="{1B2F1F50-4C69-45C9-9243-634B66E326C1}" type="presParOf" srcId="{D4349779-A8DB-4042-98DC-BC0F7B669E69}" destId="{408175E8-8CBA-47D8-9E38-E023D8518976}" srcOrd="0" destOrd="0" presId="urn:microsoft.com/office/officeart/2005/8/layout/vList3"/>
    <dgm:cxn modelId="{A825902D-BEC6-4EA2-B51B-D788740657C4}" type="presParOf" srcId="{D4349779-A8DB-4042-98DC-BC0F7B669E69}" destId="{355936D5-9BB9-4D96-81BF-3D95A87597F2}"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CD32964-3045-40E1-8543-EC80340C6AAB}" type="doc">
      <dgm:prSet loTypeId="urn:microsoft.com/office/officeart/2005/8/layout/vList3" loCatId="list" qsTypeId="urn:microsoft.com/office/officeart/2005/8/quickstyle/simple1" qsCatId="simple" csTypeId="urn:microsoft.com/office/officeart/2005/8/colors/colorful4" csCatId="colorful" phldr="1"/>
      <dgm:spPr/>
    </dgm:pt>
    <dgm:pt modelId="{BD58D8E7-EAD7-4C53-BABA-9C03630A7EE4}">
      <dgm:prSet phldrT="[Text]"/>
      <dgm:spPr/>
      <dgm:t>
        <a:bodyPr/>
        <a:lstStyle/>
        <a:p>
          <a:r>
            <a:rPr lang="sv-SE" dirty="0"/>
            <a:t>Boendestöd</a:t>
          </a:r>
        </a:p>
      </dgm:t>
    </dgm:pt>
    <dgm:pt modelId="{15A6CFAA-E605-419A-8B34-3B4FF146F68D}" type="parTrans" cxnId="{CB73B406-B0A7-4A2C-8D80-80F906E65191}">
      <dgm:prSet/>
      <dgm:spPr/>
      <dgm:t>
        <a:bodyPr/>
        <a:lstStyle/>
        <a:p>
          <a:endParaRPr lang="sv-SE"/>
        </a:p>
      </dgm:t>
    </dgm:pt>
    <dgm:pt modelId="{44383897-8632-418F-821C-1D9791AA8942}" type="sibTrans" cxnId="{CB73B406-B0A7-4A2C-8D80-80F906E65191}">
      <dgm:prSet/>
      <dgm:spPr/>
      <dgm:t>
        <a:bodyPr/>
        <a:lstStyle/>
        <a:p>
          <a:endParaRPr lang="sv-SE"/>
        </a:p>
      </dgm:t>
    </dgm:pt>
    <dgm:pt modelId="{AD67EB4D-3D25-4A0A-9CC5-A4BB3ECB144F}">
      <dgm:prSet phldrT="[Text]"/>
      <dgm:spPr/>
      <dgm:t>
        <a:bodyPr/>
        <a:lstStyle/>
        <a:p>
          <a:r>
            <a:rPr lang="sv-SE" dirty="0"/>
            <a:t>Sysselsättning</a:t>
          </a:r>
        </a:p>
      </dgm:t>
    </dgm:pt>
    <dgm:pt modelId="{CA288F31-B2E3-454F-A07E-DB42747B7E6B}" type="parTrans" cxnId="{325719D7-1DF0-4EA3-A5D1-C87AF96A4915}">
      <dgm:prSet/>
      <dgm:spPr/>
      <dgm:t>
        <a:bodyPr/>
        <a:lstStyle/>
        <a:p>
          <a:endParaRPr lang="sv-SE"/>
        </a:p>
      </dgm:t>
    </dgm:pt>
    <dgm:pt modelId="{8A51FD64-D3DA-487D-8AA7-341A3AD2BB97}" type="sibTrans" cxnId="{325719D7-1DF0-4EA3-A5D1-C87AF96A4915}">
      <dgm:prSet/>
      <dgm:spPr/>
      <dgm:t>
        <a:bodyPr/>
        <a:lstStyle/>
        <a:p>
          <a:endParaRPr lang="sv-SE"/>
        </a:p>
      </dgm:t>
    </dgm:pt>
    <dgm:pt modelId="{9F186934-9D1F-47D5-AA10-DA5D9823176F}">
      <dgm:prSet phldrT="[Text]"/>
      <dgm:spPr/>
      <dgm:t>
        <a:bodyPr/>
        <a:lstStyle/>
        <a:p>
          <a:r>
            <a:rPr lang="sv-SE" dirty="0"/>
            <a:t>Boende</a:t>
          </a:r>
        </a:p>
      </dgm:t>
    </dgm:pt>
    <dgm:pt modelId="{7C7F559B-00D1-43BC-88B2-123A5EB1CE13}" type="parTrans" cxnId="{BE50F8DB-363C-4BB5-A65F-69F3635ECC3F}">
      <dgm:prSet/>
      <dgm:spPr/>
      <dgm:t>
        <a:bodyPr/>
        <a:lstStyle/>
        <a:p>
          <a:endParaRPr lang="sv-SE"/>
        </a:p>
      </dgm:t>
    </dgm:pt>
    <dgm:pt modelId="{009B7985-B4DE-46AA-983D-C5D296C15FFD}" type="sibTrans" cxnId="{BE50F8DB-363C-4BB5-A65F-69F3635ECC3F}">
      <dgm:prSet/>
      <dgm:spPr/>
      <dgm:t>
        <a:bodyPr/>
        <a:lstStyle/>
        <a:p>
          <a:endParaRPr lang="sv-SE"/>
        </a:p>
      </dgm:t>
    </dgm:pt>
    <dgm:pt modelId="{2DFD8BEF-2D13-4513-B6FD-133B3678E09A}">
      <dgm:prSet phldrT="[Text]"/>
      <dgm:spPr/>
      <dgm:t>
        <a:bodyPr/>
        <a:lstStyle/>
        <a:p>
          <a:r>
            <a:rPr lang="sv-SE" dirty="0"/>
            <a:t>Extern placering</a:t>
          </a:r>
        </a:p>
      </dgm:t>
    </dgm:pt>
    <dgm:pt modelId="{E7111EF9-5096-4092-AB34-2C08957A201F}" type="parTrans" cxnId="{A23E2C3C-8C43-4F7E-8D4F-D351F5EFF849}">
      <dgm:prSet/>
      <dgm:spPr/>
      <dgm:t>
        <a:bodyPr/>
        <a:lstStyle/>
        <a:p>
          <a:endParaRPr lang="sv-SE"/>
        </a:p>
      </dgm:t>
    </dgm:pt>
    <dgm:pt modelId="{149B708A-FDEE-4A51-B2DC-7F854B4A05C0}" type="sibTrans" cxnId="{A23E2C3C-8C43-4F7E-8D4F-D351F5EFF849}">
      <dgm:prSet/>
      <dgm:spPr/>
      <dgm:t>
        <a:bodyPr/>
        <a:lstStyle/>
        <a:p>
          <a:endParaRPr lang="sv-SE"/>
        </a:p>
      </dgm:t>
    </dgm:pt>
    <dgm:pt modelId="{A90AE838-2AFE-40E2-AF14-B5A223CD9F25}">
      <dgm:prSet phldrT="[Text]"/>
      <dgm:spPr/>
      <dgm:t>
        <a:bodyPr/>
        <a:lstStyle/>
        <a:p>
          <a:r>
            <a:rPr lang="sv-SE" dirty="0"/>
            <a:t>HSL-insatser</a:t>
          </a:r>
        </a:p>
      </dgm:t>
    </dgm:pt>
    <dgm:pt modelId="{93C49FBE-8329-4878-9BD7-144915A86660}" type="parTrans" cxnId="{EFEA11F9-052B-49D4-9634-977C67B8F054}">
      <dgm:prSet/>
      <dgm:spPr/>
      <dgm:t>
        <a:bodyPr/>
        <a:lstStyle/>
        <a:p>
          <a:endParaRPr lang="sv-SE"/>
        </a:p>
      </dgm:t>
    </dgm:pt>
    <dgm:pt modelId="{066ED849-CE77-4716-94CA-AF9A02B51673}" type="sibTrans" cxnId="{EFEA11F9-052B-49D4-9634-977C67B8F054}">
      <dgm:prSet/>
      <dgm:spPr/>
      <dgm:t>
        <a:bodyPr/>
        <a:lstStyle/>
        <a:p>
          <a:endParaRPr lang="sv-SE"/>
        </a:p>
      </dgm:t>
    </dgm:pt>
    <dgm:pt modelId="{92A74955-4B32-418B-AFB7-A7311855C551}" type="pres">
      <dgm:prSet presAssocID="{8CD32964-3045-40E1-8543-EC80340C6AAB}" presName="linearFlow" presStyleCnt="0">
        <dgm:presLayoutVars>
          <dgm:dir/>
          <dgm:resizeHandles val="exact"/>
        </dgm:presLayoutVars>
      </dgm:prSet>
      <dgm:spPr/>
    </dgm:pt>
    <dgm:pt modelId="{61D3AB68-A6EA-48C0-9465-F74F3690C92F}" type="pres">
      <dgm:prSet presAssocID="{BD58D8E7-EAD7-4C53-BABA-9C03630A7EE4}" presName="composite" presStyleCnt="0"/>
      <dgm:spPr/>
    </dgm:pt>
    <dgm:pt modelId="{B5A98E10-CC4C-4897-B39A-8FA659C90894}" type="pres">
      <dgm:prSet presAssocID="{BD58D8E7-EAD7-4C53-BABA-9C03630A7EE4}" presName="imgShp" presStyleLbl="fgImgPlace1" presStyleIdx="0" presStyleCnt="5" custLinFactNeighborX="-1125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ärkesfäste1 med hel fyllning"/>
        </a:ext>
      </dgm:extLst>
    </dgm:pt>
    <dgm:pt modelId="{F6AD6660-544A-4147-B20B-C35D8A50657D}" type="pres">
      <dgm:prSet presAssocID="{BD58D8E7-EAD7-4C53-BABA-9C03630A7EE4}" presName="txShp" presStyleLbl="node1" presStyleIdx="0" presStyleCnt="5">
        <dgm:presLayoutVars>
          <dgm:bulletEnabled val="1"/>
        </dgm:presLayoutVars>
      </dgm:prSet>
      <dgm:spPr/>
    </dgm:pt>
    <dgm:pt modelId="{A85FBE2A-A28C-4F79-AFD9-43ED44D52322}" type="pres">
      <dgm:prSet presAssocID="{44383897-8632-418F-821C-1D9791AA8942}" presName="spacing" presStyleCnt="0"/>
      <dgm:spPr/>
    </dgm:pt>
    <dgm:pt modelId="{EF7B684F-F9DC-453B-8D86-548388923B88}" type="pres">
      <dgm:prSet presAssocID="{AD67EB4D-3D25-4A0A-9CC5-A4BB3ECB144F}" presName="composite" presStyleCnt="0"/>
      <dgm:spPr/>
    </dgm:pt>
    <dgm:pt modelId="{4446F986-11EB-4E9E-87CC-085AA97972C3}" type="pres">
      <dgm:prSet presAssocID="{AD67EB4D-3D25-4A0A-9CC5-A4BB3ECB144F}" presName="imgShp" presStyleLbl="fgImgPlace1" presStyleIdx="1" presStyleCnt="5" custLinFactNeighborX="-9375"/>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ärkesfäste1 med hel fyllning"/>
        </a:ext>
      </dgm:extLst>
    </dgm:pt>
    <dgm:pt modelId="{9F8B77D1-ACA8-45D4-87EC-5876333AED84}" type="pres">
      <dgm:prSet presAssocID="{AD67EB4D-3D25-4A0A-9CC5-A4BB3ECB144F}" presName="txShp" presStyleLbl="node1" presStyleIdx="1" presStyleCnt="5">
        <dgm:presLayoutVars>
          <dgm:bulletEnabled val="1"/>
        </dgm:presLayoutVars>
      </dgm:prSet>
      <dgm:spPr/>
    </dgm:pt>
    <dgm:pt modelId="{5A08ABD4-BAA1-4370-A64C-24707AD55275}" type="pres">
      <dgm:prSet presAssocID="{8A51FD64-D3DA-487D-8AA7-341A3AD2BB97}" presName="spacing" presStyleCnt="0"/>
      <dgm:spPr/>
    </dgm:pt>
    <dgm:pt modelId="{BC323056-21AA-4A80-B82C-8589844FB379}" type="pres">
      <dgm:prSet presAssocID="{9F186934-9D1F-47D5-AA10-DA5D9823176F}" presName="composite" presStyleCnt="0"/>
      <dgm:spPr/>
    </dgm:pt>
    <dgm:pt modelId="{F236BF00-5C98-454C-8D36-3360F23F70BE}" type="pres">
      <dgm:prSet presAssocID="{9F186934-9D1F-47D5-AA10-DA5D9823176F}" presName="imgShp" presStyleLbl="fgImgPlace1" presStyleIdx="2" presStyleCnt="5" custLinFactNeighborX="-11030"/>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Märkesfäste1 med hel fyllning"/>
        </a:ext>
      </dgm:extLst>
    </dgm:pt>
    <dgm:pt modelId="{89B4545B-C2E1-4473-9F3D-FB0F14E470A1}" type="pres">
      <dgm:prSet presAssocID="{9F186934-9D1F-47D5-AA10-DA5D9823176F}" presName="txShp" presStyleLbl="node1" presStyleIdx="2" presStyleCnt="5">
        <dgm:presLayoutVars>
          <dgm:bulletEnabled val="1"/>
        </dgm:presLayoutVars>
      </dgm:prSet>
      <dgm:spPr/>
    </dgm:pt>
    <dgm:pt modelId="{226FE5AA-E085-47B1-87B7-D37A4F731988}" type="pres">
      <dgm:prSet presAssocID="{009B7985-B4DE-46AA-983D-C5D296C15FFD}" presName="spacing" presStyleCnt="0"/>
      <dgm:spPr/>
    </dgm:pt>
    <dgm:pt modelId="{7D06FC3A-B56C-453C-AB95-FA6B228F0C23}" type="pres">
      <dgm:prSet presAssocID="{A90AE838-2AFE-40E2-AF14-B5A223CD9F25}" presName="composite" presStyleCnt="0"/>
      <dgm:spPr/>
    </dgm:pt>
    <dgm:pt modelId="{9F0CC94D-4ED7-4452-84CC-33B6B1CB0418}" type="pres">
      <dgm:prSet presAssocID="{A90AE838-2AFE-40E2-AF14-B5A223CD9F25}" presName="imgShp" presStyleLbl="fgImgPlace1" presStyleIdx="3" presStyleCnt="5" custLinFactNeighborX="-11030"/>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Märkesfäste1 med hel fyllning"/>
        </a:ext>
      </dgm:extLst>
    </dgm:pt>
    <dgm:pt modelId="{AE86F752-FE8D-4CCD-A016-DEE295447B00}" type="pres">
      <dgm:prSet presAssocID="{A90AE838-2AFE-40E2-AF14-B5A223CD9F25}" presName="txShp" presStyleLbl="node1" presStyleIdx="3" presStyleCnt="5">
        <dgm:presLayoutVars>
          <dgm:bulletEnabled val="1"/>
        </dgm:presLayoutVars>
      </dgm:prSet>
      <dgm:spPr/>
    </dgm:pt>
    <dgm:pt modelId="{780AE411-5581-4E3D-8270-028249DC2568}" type="pres">
      <dgm:prSet presAssocID="{066ED849-CE77-4716-94CA-AF9A02B51673}" presName="spacing" presStyleCnt="0"/>
      <dgm:spPr/>
    </dgm:pt>
    <dgm:pt modelId="{D4349779-A8DB-4042-98DC-BC0F7B669E69}" type="pres">
      <dgm:prSet presAssocID="{2DFD8BEF-2D13-4513-B6FD-133B3678E09A}" presName="composite" presStyleCnt="0"/>
      <dgm:spPr/>
    </dgm:pt>
    <dgm:pt modelId="{408175E8-8CBA-47D8-9E38-E023D8518976}" type="pres">
      <dgm:prSet presAssocID="{2DFD8BEF-2D13-4513-B6FD-133B3678E09A}" presName="imgShp" presStyleLbl="fgImgPlace1" presStyleIdx="4" presStyleCnt="5" custLinFactNeighborX="-11030" custLinFactNeighborY="11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Märkesfäste1 med hel fyllning"/>
        </a:ext>
      </dgm:extLst>
    </dgm:pt>
    <dgm:pt modelId="{355936D5-9BB9-4D96-81BF-3D95A87597F2}" type="pres">
      <dgm:prSet presAssocID="{2DFD8BEF-2D13-4513-B6FD-133B3678E09A}" presName="txShp" presStyleLbl="node1" presStyleIdx="4" presStyleCnt="5">
        <dgm:presLayoutVars>
          <dgm:bulletEnabled val="1"/>
        </dgm:presLayoutVars>
      </dgm:prSet>
      <dgm:spPr/>
    </dgm:pt>
  </dgm:ptLst>
  <dgm:cxnLst>
    <dgm:cxn modelId="{CB73B406-B0A7-4A2C-8D80-80F906E65191}" srcId="{8CD32964-3045-40E1-8543-EC80340C6AAB}" destId="{BD58D8E7-EAD7-4C53-BABA-9C03630A7EE4}" srcOrd="0" destOrd="0" parTransId="{15A6CFAA-E605-419A-8B34-3B4FF146F68D}" sibTransId="{44383897-8632-418F-821C-1D9791AA8942}"/>
    <dgm:cxn modelId="{327EC90E-F5F7-4EA2-AACF-5A378B128532}" type="presOf" srcId="{8CD32964-3045-40E1-8543-EC80340C6AAB}" destId="{92A74955-4B32-418B-AFB7-A7311855C551}" srcOrd="0" destOrd="0" presId="urn:microsoft.com/office/officeart/2005/8/layout/vList3"/>
    <dgm:cxn modelId="{48A31817-9D7E-4CB0-B5E2-7EA965109CB6}" type="presOf" srcId="{A90AE838-2AFE-40E2-AF14-B5A223CD9F25}" destId="{AE86F752-FE8D-4CCD-A016-DEE295447B00}" srcOrd="0" destOrd="0" presId="urn:microsoft.com/office/officeart/2005/8/layout/vList3"/>
    <dgm:cxn modelId="{A23E2C3C-8C43-4F7E-8D4F-D351F5EFF849}" srcId="{8CD32964-3045-40E1-8543-EC80340C6AAB}" destId="{2DFD8BEF-2D13-4513-B6FD-133B3678E09A}" srcOrd="4" destOrd="0" parTransId="{E7111EF9-5096-4092-AB34-2C08957A201F}" sibTransId="{149B708A-FDEE-4A51-B2DC-7F854B4A05C0}"/>
    <dgm:cxn modelId="{B0E6C046-1BFD-4CD5-9F1F-DEAEB7255DC9}" type="presOf" srcId="{2DFD8BEF-2D13-4513-B6FD-133B3678E09A}" destId="{355936D5-9BB9-4D96-81BF-3D95A87597F2}" srcOrd="0" destOrd="0" presId="urn:microsoft.com/office/officeart/2005/8/layout/vList3"/>
    <dgm:cxn modelId="{3D130F53-A8D9-4D31-98E6-040F1950BBBF}" type="presOf" srcId="{9F186934-9D1F-47D5-AA10-DA5D9823176F}" destId="{89B4545B-C2E1-4473-9F3D-FB0F14E470A1}" srcOrd="0" destOrd="0" presId="urn:microsoft.com/office/officeart/2005/8/layout/vList3"/>
    <dgm:cxn modelId="{CC119F7F-C9BB-4A90-9907-FC2121995C5A}" type="presOf" srcId="{BD58D8E7-EAD7-4C53-BABA-9C03630A7EE4}" destId="{F6AD6660-544A-4147-B20B-C35D8A50657D}" srcOrd="0" destOrd="0" presId="urn:microsoft.com/office/officeart/2005/8/layout/vList3"/>
    <dgm:cxn modelId="{9D7F66BE-439D-4A63-A265-859660DC905F}" type="presOf" srcId="{AD67EB4D-3D25-4A0A-9CC5-A4BB3ECB144F}" destId="{9F8B77D1-ACA8-45D4-87EC-5876333AED84}" srcOrd="0" destOrd="0" presId="urn:microsoft.com/office/officeart/2005/8/layout/vList3"/>
    <dgm:cxn modelId="{325719D7-1DF0-4EA3-A5D1-C87AF96A4915}" srcId="{8CD32964-3045-40E1-8543-EC80340C6AAB}" destId="{AD67EB4D-3D25-4A0A-9CC5-A4BB3ECB144F}" srcOrd="1" destOrd="0" parTransId="{CA288F31-B2E3-454F-A07E-DB42747B7E6B}" sibTransId="{8A51FD64-D3DA-487D-8AA7-341A3AD2BB97}"/>
    <dgm:cxn modelId="{BE50F8DB-363C-4BB5-A65F-69F3635ECC3F}" srcId="{8CD32964-3045-40E1-8543-EC80340C6AAB}" destId="{9F186934-9D1F-47D5-AA10-DA5D9823176F}" srcOrd="2" destOrd="0" parTransId="{7C7F559B-00D1-43BC-88B2-123A5EB1CE13}" sibTransId="{009B7985-B4DE-46AA-983D-C5D296C15FFD}"/>
    <dgm:cxn modelId="{EFEA11F9-052B-49D4-9634-977C67B8F054}" srcId="{8CD32964-3045-40E1-8543-EC80340C6AAB}" destId="{A90AE838-2AFE-40E2-AF14-B5A223CD9F25}" srcOrd="3" destOrd="0" parTransId="{93C49FBE-8329-4878-9BD7-144915A86660}" sibTransId="{066ED849-CE77-4716-94CA-AF9A02B51673}"/>
    <dgm:cxn modelId="{5E1BB0E7-F84F-4851-9AB9-B65F55A27026}" type="presParOf" srcId="{92A74955-4B32-418B-AFB7-A7311855C551}" destId="{61D3AB68-A6EA-48C0-9465-F74F3690C92F}" srcOrd="0" destOrd="0" presId="urn:microsoft.com/office/officeart/2005/8/layout/vList3"/>
    <dgm:cxn modelId="{95D4F6CC-BA19-43F3-9CDD-E11A884CC7DB}" type="presParOf" srcId="{61D3AB68-A6EA-48C0-9465-F74F3690C92F}" destId="{B5A98E10-CC4C-4897-B39A-8FA659C90894}" srcOrd="0" destOrd="0" presId="urn:microsoft.com/office/officeart/2005/8/layout/vList3"/>
    <dgm:cxn modelId="{F899A92D-DACE-4DD8-8979-80573B96DF00}" type="presParOf" srcId="{61D3AB68-A6EA-48C0-9465-F74F3690C92F}" destId="{F6AD6660-544A-4147-B20B-C35D8A50657D}" srcOrd="1" destOrd="0" presId="urn:microsoft.com/office/officeart/2005/8/layout/vList3"/>
    <dgm:cxn modelId="{C2B1197C-0B74-45FD-BEE3-9FD4EF6BFC5A}" type="presParOf" srcId="{92A74955-4B32-418B-AFB7-A7311855C551}" destId="{A85FBE2A-A28C-4F79-AFD9-43ED44D52322}" srcOrd="1" destOrd="0" presId="urn:microsoft.com/office/officeart/2005/8/layout/vList3"/>
    <dgm:cxn modelId="{7C26680A-DDC2-46CA-A910-8262B056FA64}" type="presParOf" srcId="{92A74955-4B32-418B-AFB7-A7311855C551}" destId="{EF7B684F-F9DC-453B-8D86-548388923B88}" srcOrd="2" destOrd="0" presId="urn:microsoft.com/office/officeart/2005/8/layout/vList3"/>
    <dgm:cxn modelId="{DCD7A88A-7AB8-4D3E-971B-55615674D73D}" type="presParOf" srcId="{EF7B684F-F9DC-453B-8D86-548388923B88}" destId="{4446F986-11EB-4E9E-87CC-085AA97972C3}" srcOrd="0" destOrd="0" presId="urn:microsoft.com/office/officeart/2005/8/layout/vList3"/>
    <dgm:cxn modelId="{D4FB412C-DBD6-46E4-AC9C-0A9D3A8FBCCB}" type="presParOf" srcId="{EF7B684F-F9DC-453B-8D86-548388923B88}" destId="{9F8B77D1-ACA8-45D4-87EC-5876333AED84}" srcOrd="1" destOrd="0" presId="urn:microsoft.com/office/officeart/2005/8/layout/vList3"/>
    <dgm:cxn modelId="{9254C7FC-8239-4EDE-A798-34F94DBE5794}" type="presParOf" srcId="{92A74955-4B32-418B-AFB7-A7311855C551}" destId="{5A08ABD4-BAA1-4370-A64C-24707AD55275}" srcOrd="3" destOrd="0" presId="urn:microsoft.com/office/officeart/2005/8/layout/vList3"/>
    <dgm:cxn modelId="{285F5426-479A-48CC-8F64-01D473984B28}" type="presParOf" srcId="{92A74955-4B32-418B-AFB7-A7311855C551}" destId="{BC323056-21AA-4A80-B82C-8589844FB379}" srcOrd="4" destOrd="0" presId="urn:microsoft.com/office/officeart/2005/8/layout/vList3"/>
    <dgm:cxn modelId="{73DF850B-EBF5-42D5-8298-50469408588D}" type="presParOf" srcId="{BC323056-21AA-4A80-B82C-8589844FB379}" destId="{F236BF00-5C98-454C-8D36-3360F23F70BE}" srcOrd="0" destOrd="0" presId="urn:microsoft.com/office/officeart/2005/8/layout/vList3"/>
    <dgm:cxn modelId="{ED70B775-B3FB-47B4-9447-2A264225E723}" type="presParOf" srcId="{BC323056-21AA-4A80-B82C-8589844FB379}" destId="{89B4545B-C2E1-4473-9F3D-FB0F14E470A1}" srcOrd="1" destOrd="0" presId="urn:microsoft.com/office/officeart/2005/8/layout/vList3"/>
    <dgm:cxn modelId="{3EDC0B28-341B-4FED-B3D6-3A576B631221}" type="presParOf" srcId="{92A74955-4B32-418B-AFB7-A7311855C551}" destId="{226FE5AA-E085-47B1-87B7-D37A4F731988}" srcOrd="5" destOrd="0" presId="urn:microsoft.com/office/officeart/2005/8/layout/vList3"/>
    <dgm:cxn modelId="{368C1574-CC75-4D0B-8411-A54583323ED8}" type="presParOf" srcId="{92A74955-4B32-418B-AFB7-A7311855C551}" destId="{7D06FC3A-B56C-453C-AB95-FA6B228F0C23}" srcOrd="6" destOrd="0" presId="urn:microsoft.com/office/officeart/2005/8/layout/vList3"/>
    <dgm:cxn modelId="{C8FB4BE4-65E2-4A51-8EBC-B03562BEDA8B}" type="presParOf" srcId="{7D06FC3A-B56C-453C-AB95-FA6B228F0C23}" destId="{9F0CC94D-4ED7-4452-84CC-33B6B1CB0418}" srcOrd="0" destOrd="0" presId="urn:microsoft.com/office/officeart/2005/8/layout/vList3"/>
    <dgm:cxn modelId="{ECFD0DE1-71A5-45FF-8D74-DE68FEE5E7C7}" type="presParOf" srcId="{7D06FC3A-B56C-453C-AB95-FA6B228F0C23}" destId="{AE86F752-FE8D-4CCD-A016-DEE295447B00}" srcOrd="1" destOrd="0" presId="urn:microsoft.com/office/officeart/2005/8/layout/vList3"/>
    <dgm:cxn modelId="{BFD14C44-8122-46C5-A790-7298A572376E}" type="presParOf" srcId="{92A74955-4B32-418B-AFB7-A7311855C551}" destId="{780AE411-5581-4E3D-8270-028249DC2568}" srcOrd="7" destOrd="0" presId="urn:microsoft.com/office/officeart/2005/8/layout/vList3"/>
    <dgm:cxn modelId="{A4135154-11B0-46E7-88C7-C3F72E8FCBED}" type="presParOf" srcId="{92A74955-4B32-418B-AFB7-A7311855C551}" destId="{D4349779-A8DB-4042-98DC-BC0F7B669E69}" srcOrd="8" destOrd="0" presId="urn:microsoft.com/office/officeart/2005/8/layout/vList3"/>
    <dgm:cxn modelId="{1B2F1F50-4C69-45C9-9243-634B66E326C1}" type="presParOf" srcId="{D4349779-A8DB-4042-98DC-BC0F7B669E69}" destId="{408175E8-8CBA-47D8-9E38-E023D8518976}" srcOrd="0" destOrd="0" presId="urn:microsoft.com/office/officeart/2005/8/layout/vList3"/>
    <dgm:cxn modelId="{A825902D-BEC6-4EA2-B51B-D788740657C4}" type="presParOf" srcId="{D4349779-A8DB-4042-98DC-BC0F7B669E69}" destId="{355936D5-9BB9-4D96-81BF-3D95A87597F2}"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CD32964-3045-40E1-8543-EC80340C6AAB}" type="doc">
      <dgm:prSet loTypeId="urn:microsoft.com/office/officeart/2005/8/layout/vList3" loCatId="list" qsTypeId="urn:microsoft.com/office/officeart/2005/8/quickstyle/simple1" qsCatId="simple" csTypeId="urn:microsoft.com/office/officeart/2005/8/colors/accent5_4" csCatId="accent5" phldr="1"/>
      <dgm:spPr/>
    </dgm:pt>
    <dgm:pt modelId="{BD58D8E7-EAD7-4C53-BABA-9C03630A7EE4}">
      <dgm:prSet phldrT="[Text]"/>
      <dgm:spPr/>
      <dgm:t>
        <a:bodyPr/>
        <a:lstStyle/>
        <a:p>
          <a:r>
            <a:rPr lang="sv-SE" dirty="0"/>
            <a:t>Hot- och riskbedömning</a:t>
          </a:r>
        </a:p>
      </dgm:t>
    </dgm:pt>
    <dgm:pt modelId="{15A6CFAA-E605-419A-8B34-3B4FF146F68D}" type="parTrans" cxnId="{CB73B406-B0A7-4A2C-8D80-80F906E65191}">
      <dgm:prSet/>
      <dgm:spPr/>
      <dgm:t>
        <a:bodyPr/>
        <a:lstStyle/>
        <a:p>
          <a:endParaRPr lang="sv-SE"/>
        </a:p>
      </dgm:t>
    </dgm:pt>
    <dgm:pt modelId="{44383897-8632-418F-821C-1D9791AA8942}" type="sibTrans" cxnId="{CB73B406-B0A7-4A2C-8D80-80F906E65191}">
      <dgm:prSet/>
      <dgm:spPr/>
      <dgm:t>
        <a:bodyPr/>
        <a:lstStyle/>
        <a:p>
          <a:endParaRPr lang="sv-SE"/>
        </a:p>
      </dgm:t>
    </dgm:pt>
    <dgm:pt modelId="{AD67EB4D-3D25-4A0A-9CC5-A4BB3ECB144F}">
      <dgm:prSet phldrT="[Text]"/>
      <dgm:spPr/>
      <dgm:t>
        <a:bodyPr/>
        <a:lstStyle/>
        <a:p>
          <a:r>
            <a:rPr lang="sv-SE" dirty="0"/>
            <a:t>Råd- och stödsamtal</a:t>
          </a:r>
        </a:p>
      </dgm:t>
    </dgm:pt>
    <dgm:pt modelId="{CA288F31-B2E3-454F-A07E-DB42747B7E6B}" type="parTrans" cxnId="{325719D7-1DF0-4EA3-A5D1-C87AF96A4915}">
      <dgm:prSet/>
      <dgm:spPr/>
      <dgm:t>
        <a:bodyPr/>
        <a:lstStyle/>
        <a:p>
          <a:endParaRPr lang="sv-SE"/>
        </a:p>
      </dgm:t>
    </dgm:pt>
    <dgm:pt modelId="{8A51FD64-D3DA-487D-8AA7-341A3AD2BB97}" type="sibTrans" cxnId="{325719D7-1DF0-4EA3-A5D1-C87AF96A4915}">
      <dgm:prSet/>
      <dgm:spPr/>
      <dgm:t>
        <a:bodyPr/>
        <a:lstStyle/>
        <a:p>
          <a:endParaRPr lang="sv-SE"/>
        </a:p>
      </dgm:t>
    </dgm:pt>
    <dgm:pt modelId="{9F186934-9D1F-47D5-AA10-DA5D9823176F}">
      <dgm:prSet phldrT="[Text]"/>
      <dgm:spPr/>
      <dgm:t>
        <a:bodyPr/>
        <a:lstStyle/>
        <a:p>
          <a:r>
            <a:rPr lang="sv-SE" dirty="0"/>
            <a:t>Stöd för våldsutövare</a:t>
          </a:r>
        </a:p>
      </dgm:t>
    </dgm:pt>
    <dgm:pt modelId="{7C7F559B-00D1-43BC-88B2-123A5EB1CE13}" type="parTrans" cxnId="{BE50F8DB-363C-4BB5-A65F-69F3635ECC3F}">
      <dgm:prSet/>
      <dgm:spPr/>
      <dgm:t>
        <a:bodyPr/>
        <a:lstStyle/>
        <a:p>
          <a:endParaRPr lang="sv-SE"/>
        </a:p>
      </dgm:t>
    </dgm:pt>
    <dgm:pt modelId="{009B7985-B4DE-46AA-983D-C5D296C15FFD}" type="sibTrans" cxnId="{BE50F8DB-363C-4BB5-A65F-69F3635ECC3F}">
      <dgm:prSet/>
      <dgm:spPr/>
      <dgm:t>
        <a:bodyPr/>
        <a:lstStyle/>
        <a:p>
          <a:endParaRPr lang="sv-SE"/>
        </a:p>
      </dgm:t>
    </dgm:pt>
    <dgm:pt modelId="{2DFD8BEF-2D13-4513-B6FD-133B3678E09A}">
      <dgm:prSet phldrT="[Text]"/>
      <dgm:spPr/>
      <dgm:t>
        <a:bodyPr/>
        <a:lstStyle/>
        <a:p>
          <a:r>
            <a:rPr lang="sv-SE" dirty="0"/>
            <a:t>Skyddsplacering </a:t>
          </a:r>
        </a:p>
      </dgm:t>
    </dgm:pt>
    <dgm:pt modelId="{E7111EF9-5096-4092-AB34-2C08957A201F}" type="parTrans" cxnId="{A23E2C3C-8C43-4F7E-8D4F-D351F5EFF849}">
      <dgm:prSet/>
      <dgm:spPr/>
      <dgm:t>
        <a:bodyPr/>
        <a:lstStyle/>
        <a:p>
          <a:endParaRPr lang="sv-SE"/>
        </a:p>
      </dgm:t>
    </dgm:pt>
    <dgm:pt modelId="{149B708A-FDEE-4A51-B2DC-7F854B4A05C0}" type="sibTrans" cxnId="{A23E2C3C-8C43-4F7E-8D4F-D351F5EFF849}">
      <dgm:prSet/>
      <dgm:spPr/>
      <dgm:t>
        <a:bodyPr/>
        <a:lstStyle/>
        <a:p>
          <a:endParaRPr lang="sv-SE"/>
        </a:p>
      </dgm:t>
    </dgm:pt>
    <dgm:pt modelId="{A90AE838-2AFE-40E2-AF14-B5A223CD9F25}">
      <dgm:prSet phldrT="[Text]"/>
      <dgm:spPr/>
      <dgm:t>
        <a:bodyPr/>
        <a:lstStyle/>
        <a:p>
          <a:r>
            <a:rPr lang="sv-SE" dirty="0"/>
            <a:t>Kontakt med andra myndigheter</a:t>
          </a:r>
        </a:p>
      </dgm:t>
    </dgm:pt>
    <dgm:pt modelId="{93C49FBE-8329-4878-9BD7-144915A86660}" type="parTrans" cxnId="{EFEA11F9-052B-49D4-9634-977C67B8F054}">
      <dgm:prSet/>
      <dgm:spPr/>
      <dgm:t>
        <a:bodyPr/>
        <a:lstStyle/>
        <a:p>
          <a:endParaRPr lang="sv-SE"/>
        </a:p>
      </dgm:t>
    </dgm:pt>
    <dgm:pt modelId="{066ED849-CE77-4716-94CA-AF9A02B51673}" type="sibTrans" cxnId="{EFEA11F9-052B-49D4-9634-977C67B8F054}">
      <dgm:prSet/>
      <dgm:spPr/>
      <dgm:t>
        <a:bodyPr/>
        <a:lstStyle/>
        <a:p>
          <a:endParaRPr lang="sv-SE"/>
        </a:p>
      </dgm:t>
    </dgm:pt>
    <dgm:pt modelId="{92A74955-4B32-418B-AFB7-A7311855C551}" type="pres">
      <dgm:prSet presAssocID="{8CD32964-3045-40E1-8543-EC80340C6AAB}" presName="linearFlow" presStyleCnt="0">
        <dgm:presLayoutVars>
          <dgm:dir/>
          <dgm:resizeHandles val="exact"/>
        </dgm:presLayoutVars>
      </dgm:prSet>
      <dgm:spPr/>
    </dgm:pt>
    <dgm:pt modelId="{61D3AB68-A6EA-48C0-9465-F74F3690C92F}" type="pres">
      <dgm:prSet presAssocID="{BD58D8E7-EAD7-4C53-BABA-9C03630A7EE4}" presName="composite" presStyleCnt="0"/>
      <dgm:spPr/>
    </dgm:pt>
    <dgm:pt modelId="{B5A98E10-CC4C-4897-B39A-8FA659C90894}" type="pres">
      <dgm:prSet presAssocID="{BD58D8E7-EAD7-4C53-BABA-9C03630A7EE4}" presName="imgShp" presStyleLbl="fgImgPlace1" presStyleIdx="0" presStyleCnt="5" custLinFactNeighborX="-1125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ärkesfäste1 med hel fyllning"/>
        </a:ext>
      </dgm:extLst>
    </dgm:pt>
    <dgm:pt modelId="{F6AD6660-544A-4147-B20B-C35D8A50657D}" type="pres">
      <dgm:prSet presAssocID="{BD58D8E7-EAD7-4C53-BABA-9C03630A7EE4}" presName="txShp" presStyleLbl="node1" presStyleIdx="0" presStyleCnt="5">
        <dgm:presLayoutVars>
          <dgm:bulletEnabled val="1"/>
        </dgm:presLayoutVars>
      </dgm:prSet>
      <dgm:spPr/>
    </dgm:pt>
    <dgm:pt modelId="{A85FBE2A-A28C-4F79-AFD9-43ED44D52322}" type="pres">
      <dgm:prSet presAssocID="{44383897-8632-418F-821C-1D9791AA8942}" presName="spacing" presStyleCnt="0"/>
      <dgm:spPr/>
    </dgm:pt>
    <dgm:pt modelId="{EF7B684F-F9DC-453B-8D86-548388923B88}" type="pres">
      <dgm:prSet presAssocID="{AD67EB4D-3D25-4A0A-9CC5-A4BB3ECB144F}" presName="composite" presStyleCnt="0"/>
      <dgm:spPr/>
    </dgm:pt>
    <dgm:pt modelId="{4446F986-11EB-4E9E-87CC-085AA97972C3}" type="pres">
      <dgm:prSet presAssocID="{AD67EB4D-3D25-4A0A-9CC5-A4BB3ECB144F}" presName="imgShp" presStyleLbl="fgImgPlace1" presStyleIdx="1" presStyleCnt="5" custLinFactNeighborX="-9375"/>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ärkesfäste1 med hel fyllning"/>
        </a:ext>
      </dgm:extLst>
    </dgm:pt>
    <dgm:pt modelId="{9F8B77D1-ACA8-45D4-87EC-5876333AED84}" type="pres">
      <dgm:prSet presAssocID="{AD67EB4D-3D25-4A0A-9CC5-A4BB3ECB144F}" presName="txShp" presStyleLbl="node1" presStyleIdx="1" presStyleCnt="5">
        <dgm:presLayoutVars>
          <dgm:bulletEnabled val="1"/>
        </dgm:presLayoutVars>
      </dgm:prSet>
      <dgm:spPr/>
    </dgm:pt>
    <dgm:pt modelId="{5A08ABD4-BAA1-4370-A64C-24707AD55275}" type="pres">
      <dgm:prSet presAssocID="{8A51FD64-D3DA-487D-8AA7-341A3AD2BB97}" presName="spacing" presStyleCnt="0"/>
      <dgm:spPr/>
    </dgm:pt>
    <dgm:pt modelId="{BC323056-21AA-4A80-B82C-8589844FB379}" type="pres">
      <dgm:prSet presAssocID="{9F186934-9D1F-47D5-AA10-DA5D9823176F}" presName="composite" presStyleCnt="0"/>
      <dgm:spPr/>
    </dgm:pt>
    <dgm:pt modelId="{F236BF00-5C98-454C-8D36-3360F23F70BE}" type="pres">
      <dgm:prSet presAssocID="{9F186934-9D1F-47D5-AA10-DA5D9823176F}" presName="imgShp" presStyleLbl="fgImgPlace1" presStyleIdx="2" presStyleCnt="5" custLinFactNeighborX="-11030"/>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Märkesfäste1 med hel fyllning"/>
        </a:ext>
      </dgm:extLst>
    </dgm:pt>
    <dgm:pt modelId="{89B4545B-C2E1-4473-9F3D-FB0F14E470A1}" type="pres">
      <dgm:prSet presAssocID="{9F186934-9D1F-47D5-AA10-DA5D9823176F}" presName="txShp" presStyleLbl="node1" presStyleIdx="2" presStyleCnt="5">
        <dgm:presLayoutVars>
          <dgm:bulletEnabled val="1"/>
        </dgm:presLayoutVars>
      </dgm:prSet>
      <dgm:spPr/>
    </dgm:pt>
    <dgm:pt modelId="{226FE5AA-E085-47B1-87B7-D37A4F731988}" type="pres">
      <dgm:prSet presAssocID="{009B7985-B4DE-46AA-983D-C5D296C15FFD}" presName="spacing" presStyleCnt="0"/>
      <dgm:spPr/>
    </dgm:pt>
    <dgm:pt modelId="{7D06FC3A-B56C-453C-AB95-FA6B228F0C23}" type="pres">
      <dgm:prSet presAssocID="{A90AE838-2AFE-40E2-AF14-B5A223CD9F25}" presName="composite" presStyleCnt="0"/>
      <dgm:spPr/>
    </dgm:pt>
    <dgm:pt modelId="{9F0CC94D-4ED7-4452-84CC-33B6B1CB0418}" type="pres">
      <dgm:prSet presAssocID="{A90AE838-2AFE-40E2-AF14-B5A223CD9F25}" presName="imgShp" presStyleLbl="fgImgPlace1" presStyleIdx="3" presStyleCnt="5" custLinFactNeighborX="-11030"/>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Märkesfäste1 med hel fyllning"/>
        </a:ext>
      </dgm:extLst>
    </dgm:pt>
    <dgm:pt modelId="{AE86F752-FE8D-4CCD-A016-DEE295447B00}" type="pres">
      <dgm:prSet presAssocID="{A90AE838-2AFE-40E2-AF14-B5A223CD9F25}" presName="txShp" presStyleLbl="node1" presStyleIdx="3" presStyleCnt="5">
        <dgm:presLayoutVars>
          <dgm:bulletEnabled val="1"/>
        </dgm:presLayoutVars>
      </dgm:prSet>
      <dgm:spPr/>
    </dgm:pt>
    <dgm:pt modelId="{780AE411-5581-4E3D-8270-028249DC2568}" type="pres">
      <dgm:prSet presAssocID="{066ED849-CE77-4716-94CA-AF9A02B51673}" presName="spacing" presStyleCnt="0"/>
      <dgm:spPr/>
    </dgm:pt>
    <dgm:pt modelId="{D4349779-A8DB-4042-98DC-BC0F7B669E69}" type="pres">
      <dgm:prSet presAssocID="{2DFD8BEF-2D13-4513-B6FD-133B3678E09A}" presName="composite" presStyleCnt="0"/>
      <dgm:spPr/>
    </dgm:pt>
    <dgm:pt modelId="{408175E8-8CBA-47D8-9E38-E023D8518976}" type="pres">
      <dgm:prSet presAssocID="{2DFD8BEF-2D13-4513-B6FD-133B3678E09A}" presName="imgShp" presStyleLbl="fgImgPlace1" presStyleIdx="4" presStyleCnt="5" custLinFactNeighborX="-11030" custLinFactNeighborY="11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Märkesfäste1 med hel fyllning"/>
        </a:ext>
      </dgm:extLst>
    </dgm:pt>
    <dgm:pt modelId="{355936D5-9BB9-4D96-81BF-3D95A87597F2}" type="pres">
      <dgm:prSet presAssocID="{2DFD8BEF-2D13-4513-B6FD-133B3678E09A}" presName="txShp" presStyleLbl="node1" presStyleIdx="4" presStyleCnt="5">
        <dgm:presLayoutVars>
          <dgm:bulletEnabled val="1"/>
        </dgm:presLayoutVars>
      </dgm:prSet>
      <dgm:spPr/>
    </dgm:pt>
  </dgm:ptLst>
  <dgm:cxnLst>
    <dgm:cxn modelId="{CB73B406-B0A7-4A2C-8D80-80F906E65191}" srcId="{8CD32964-3045-40E1-8543-EC80340C6AAB}" destId="{BD58D8E7-EAD7-4C53-BABA-9C03630A7EE4}" srcOrd="0" destOrd="0" parTransId="{15A6CFAA-E605-419A-8B34-3B4FF146F68D}" sibTransId="{44383897-8632-418F-821C-1D9791AA8942}"/>
    <dgm:cxn modelId="{327EC90E-F5F7-4EA2-AACF-5A378B128532}" type="presOf" srcId="{8CD32964-3045-40E1-8543-EC80340C6AAB}" destId="{92A74955-4B32-418B-AFB7-A7311855C551}" srcOrd="0" destOrd="0" presId="urn:microsoft.com/office/officeart/2005/8/layout/vList3"/>
    <dgm:cxn modelId="{48A31817-9D7E-4CB0-B5E2-7EA965109CB6}" type="presOf" srcId="{A90AE838-2AFE-40E2-AF14-B5A223CD9F25}" destId="{AE86F752-FE8D-4CCD-A016-DEE295447B00}" srcOrd="0" destOrd="0" presId="urn:microsoft.com/office/officeart/2005/8/layout/vList3"/>
    <dgm:cxn modelId="{A23E2C3C-8C43-4F7E-8D4F-D351F5EFF849}" srcId="{8CD32964-3045-40E1-8543-EC80340C6AAB}" destId="{2DFD8BEF-2D13-4513-B6FD-133B3678E09A}" srcOrd="4" destOrd="0" parTransId="{E7111EF9-5096-4092-AB34-2C08957A201F}" sibTransId="{149B708A-FDEE-4A51-B2DC-7F854B4A05C0}"/>
    <dgm:cxn modelId="{B0E6C046-1BFD-4CD5-9F1F-DEAEB7255DC9}" type="presOf" srcId="{2DFD8BEF-2D13-4513-B6FD-133B3678E09A}" destId="{355936D5-9BB9-4D96-81BF-3D95A87597F2}" srcOrd="0" destOrd="0" presId="urn:microsoft.com/office/officeart/2005/8/layout/vList3"/>
    <dgm:cxn modelId="{3D130F53-A8D9-4D31-98E6-040F1950BBBF}" type="presOf" srcId="{9F186934-9D1F-47D5-AA10-DA5D9823176F}" destId="{89B4545B-C2E1-4473-9F3D-FB0F14E470A1}" srcOrd="0" destOrd="0" presId="urn:microsoft.com/office/officeart/2005/8/layout/vList3"/>
    <dgm:cxn modelId="{CC119F7F-C9BB-4A90-9907-FC2121995C5A}" type="presOf" srcId="{BD58D8E7-EAD7-4C53-BABA-9C03630A7EE4}" destId="{F6AD6660-544A-4147-B20B-C35D8A50657D}" srcOrd="0" destOrd="0" presId="urn:microsoft.com/office/officeart/2005/8/layout/vList3"/>
    <dgm:cxn modelId="{9D7F66BE-439D-4A63-A265-859660DC905F}" type="presOf" srcId="{AD67EB4D-3D25-4A0A-9CC5-A4BB3ECB144F}" destId="{9F8B77D1-ACA8-45D4-87EC-5876333AED84}" srcOrd="0" destOrd="0" presId="urn:microsoft.com/office/officeart/2005/8/layout/vList3"/>
    <dgm:cxn modelId="{325719D7-1DF0-4EA3-A5D1-C87AF96A4915}" srcId="{8CD32964-3045-40E1-8543-EC80340C6AAB}" destId="{AD67EB4D-3D25-4A0A-9CC5-A4BB3ECB144F}" srcOrd="1" destOrd="0" parTransId="{CA288F31-B2E3-454F-A07E-DB42747B7E6B}" sibTransId="{8A51FD64-D3DA-487D-8AA7-341A3AD2BB97}"/>
    <dgm:cxn modelId="{BE50F8DB-363C-4BB5-A65F-69F3635ECC3F}" srcId="{8CD32964-3045-40E1-8543-EC80340C6AAB}" destId="{9F186934-9D1F-47D5-AA10-DA5D9823176F}" srcOrd="2" destOrd="0" parTransId="{7C7F559B-00D1-43BC-88B2-123A5EB1CE13}" sibTransId="{009B7985-B4DE-46AA-983D-C5D296C15FFD}"/>
    <dgm:cxn modelId="{EFEA11F9-052B-49D4-9634-977C67B8F054}" srcId="{8CD32964-3045-40E1-8543-EC80340C6AAB}" destId="{A90AE838-2AFE-40E2-AF14-B5A223CD9F25}" srcOrd="3" destOrd="0" parTransId="{93C49FBE-8329-4878-9BD7-144915A86660}" sibTransId="{066ED849-CE77-4716-94CA-AF9A02B51673}"/>
    <dgm:cxn modelId="{5E1BB0E7-F84F-4851-9AB9-B65F55A27026}" type="presParOf" srcId="{92A74955-4B32-418B-AFB7-A7311855C551}" destId="{61D3AB68-A6EA-48C0-9465-F74F3690C92F}" srcOrd="0" destOrd="0" presId="urn:microsoft.com/office/officeart/2005/8/layout/vList3"/>
    <dgm:cxn modelId="{95D4F6CC-BA19-43F3-9CDD-E11A884CC7DB}" type="presParOf" srcId="{61D3AB68-A6EA-48C0-9465-F74F3690C92F}" destId="{B5A98E10-CC4C-4897-B39A-8FA659C90894}" srcOrd="0" destOrd="0" presId="urn:microsoft.com/office/officeart/2005/8/layout/vList3"/>
    <dgm:cxn modelId="{F899A92D-DACE-4DD8-8979-80573B96DF00}" type="presParOf" srcId="{61D3AB68-A6EA-48C0-9465-F74F3690C92F}" destId="{F6AD6660-544A-4147-B20B-C35D8A50657D}" srcOrd="1" destOrd="0" presId="urn:microsoft.com/office/officeart/2005/8/layout/vList3"/>
    <dgm:cxn modelId="{C2B1197C-0B74-45FD-BEE3-9FD4EF6BFC5A}" type="presParOf" srcId="{92A74955-4B32-418B-AFB7-A7311855C551}" destId="{A85FBE2A-A28C-4F79-AFD9-43ED44D52322}" srcOrd="1" destOrd="0" presId="urn:microsoft.com/office/officeart/2005/8/layout/vList3"/>
    <dgm:cxn modelId="{7C26680A-DDC2-46CA-A910-8262B056FA64}" type="presParOf" srcId="{92A74955-4B32-418B-AFB7-A7311855C551}" destId="{EF7B684F-F9DC-453B-8D86-548388923B88}" srcOrd="2" destOrd="0" presId="urn:microsoft.com/office/officeart/2005/8/layout/vList3"/>
    <dgm:cxn modelId="{DCD7A88A-7AB8-4D3E-971B-55615674D73D}" type="presParOf" srcId="{EF7B684F-F9DC-453B-8D86-548388923B88}" destId="{4446F986-11EB-4E9E-87CC-085AA97972C3}" srcOrd="0" destOrd="0" presId="urn:microsoft.com/office/officeart/2005/8/layout/vList3"/>
    <dgm:cxn modelId="{D4FB412C-DBD6-46E4-AC9C-0A9D3A8FBCCB}" type="presParOf" srcId="{EF7B684F-F9DC-453B-8D86-548388923B88}" destId="{9F8B77D1-ACA8-45D4-87EC-5876333AED84}" srcOrd="1" destOrd="0" presId="urn:microsoft.com/office/officeart/2005/8/layout/vList3"/>
    <dgm:cxn modelId="{9254C7FC-8239-4EDE-A798-34F94DBE5794}" type="presParOf" srcId="{92A74955-4B32-418B-AFB7-A7311855C551}" destId="{5A08ABD4-BAA1-4370-A64C-24707AD55275}" srcOrd="3" destOrd="0" presId="urn:microsoft.com/office/officeart/2005/8/layout/vList3"/>
    <dgm:cxn modelId="{285F5426-479A-48CC-8F64-01D473984B28}" type="presParOf" srcId="{92A74955-4B32-418B-AFB7-A7311855C551}" destId="{BC323056-21AA-4A80-B82C-8589844FB379}" srcOrd="4" destOrd="0" presId="urn:microsoft.com/office/officeart/2005/8/layout/vList3"/>
    <dgm:cxn modelId="{73DF850B-EBF5-42D5-8298-50469408588D}" type="presParOf" srcId="{BC323056-21AA-4A80-B82C-8589844FB379}" destId="{F236BF00-5C98-454C-8D36-3360F23F70BE}" srcOrd="0" destOrd="0" presId="urn:microsoft.com/office/officeart/2005/8/layout/vList3"/>
    <dgm:cxn modelId="{ED70B775-B3FB-47B4-9447-2A264225E723}" type="presParOf" srcId="{BC323056-21AA-4A80-B82C-8589844FB379}" destId="{89B4545B-C2E1-4473-9F3D-FB0F14E470A1}" srcOrd="1" destOrd="0" presId="urn:microsoft.com/office/officeart/2005/8/layout/vList3"/>
    <dgm:cxn modelId="{3EDC0B28-341B-4FED-B3D6-3A576B631221}" type="presParOf" srcId="{92A74955-4B32-418B-AFB7-A7311855C551}" destId="{226FE5AA-E085-47B1-87B7-D37A4F731988}" srcOrd="5" destOrd="0" presId="urn:microsoft.com/office/officeart/2005/8/layout/vList3"/>
    <dgm:cxn modelId="{368C1574-CC75-4D0B-8411-A54583323ED8}" type="presParOf" srcId="{92A74955-4B32-418B-AFB7-A7311855C551}" destId="{7D06FC3A-B56C-453C-AB95-FA6B228F0C23}" srcOrd="6" destOrd="0" presId="urn:microsoft.com/office/officeart/2005/8/layout/vList3"/>
    <dgm:cxn modelId="{C8FB4BE4-65E2-4A51-8EBC-B03562BEDA8B}" type="presParOf" srcId="{7D06FC3A-B56C-453C-AB95-FA6B228F0C23}" destId="{9F0CC94D-4ED7-4452-84CC-33B6B1CB0418}" srcOrd="0" destOrd="0" presId="urn:microsoft.com/office/officeart/2005/8/layout/vList3"/>
    <dgm:cxn modelId="{ECFD0DE1-71A5-45FF-8D74-DE68FEE5E7C7}" type="presParOf" srcId="{7D06FC3A-B56C-453C-AB95-FA6B228F0C23}" destId="{AE86F752-FE8D-4CCD-A016-DEE295447B00}" srcOrd="1" destOrd="0" presId="urn:microsoft.com/office/officeart/2005/8/layout/vList3"/>
    <dgm:cxn modelId="{BFD14C44-8122-46C5-A790-7298A572376E}" type="presParOf" srcId="{92A74955-4B32-418B-AFB7-A7311855C551}" destId="{780AE411-5581-4E3D-8270-028249DC2568}" srcOrd="7" destOrd="0" presId="urn:microsoft.com/office/officeart/2005/8/layout/vList3"/>
    <dgm:cxn modelId="{A4135154-11B0-46E7-88C7-C3F72E8FCBED}" type="presParOf" srcId="{92A74955-4B32-418B-AFB7-A7311855C551}" destId="{D4349779-A8DB-4042-98DC-BC0F7B669E69}" srcOrd="8" destOrd="0" presId="urn:microsoft.com/office/officeart/2005/8/layout/vList3"/>
    <dgm:cxn modelId="{1B2F1F50-4C69-45C9-9243-634B66E326C1}" type="presParOf" srcId="{D4349779-A8DB-4042-98DC-BC0F7B669E69}" destId="{408175E8-8CBA-47D8-9E38-E023D8518976}" srcOrd="0" destOrd="0" presId="urn:microsoft.com/office/officeart/2005/8/layout/vList3"/>
    <dgm:cxn modelId="{A825902D-BEC6-4EA2-B51B-D788740657C4}" type="presParOf" srcId="{D4349779-A8DB-4042-98DC-BC0F7B669E69}" destId="{355936D5-9BB9-4D96-81BF-3D95A87597F2}"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5B6852-05F5-4498-8EF4-022845EA3E7B}">
      <dsp:nvSpPr>
        <dsp:cNvPr id="0" name=""/>
        <dsp:cNvSpPr/>
      </dsp:nvSpPr>
      <dsp:spPr>
        <a:xfrm>
          <a:off x="0" y="1565"/>
          <a:ext cx="7956550" cy="0"/>
        </a:xfrm>
        <a:prstGeom prst="line">
          <a:avLst/>
        </a:prstGeom>
        <a:solidFill>
          <a:schemeClr val="accent3">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23DB04-970F-4DC7-BF92-3E087CB372A6}">
      <dsp:nvSpPr>
        <dsp:cNvPr id="0" name=""/>
        <dsp:cNvSpPr/>
      </dsp:nvSpPr>
      <dsp:spPr>
        <a:xfrm>
          <a:off x="0" y="1565"/>
          <a:ext cx="7956550" cy="1067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2133600">
            <a:lnSpc>
              <a:spcPct val="90000"/>
            </a:lnSpc>
            <a:spcBef>
              <a:spcPct val="0"/>
            </a:spcBef>
            <a:spcAft>
              <a:spcPct val="35000"/>
            </a:spcAft>
            <a:buNone/>
          </a:pPr>
          <a:r>
            <a:rPr lang="sv-SE" sz="4800" kern="1200"/>
            <a:t>Serviceskyldighet</a:t>
          </a:r>
        </a:p>
      </dsp:txBody>
      <dsp:txXfrm>
        <a:off x="0" y="1565"/>
        <a:ext cx="7956550" cy="1067862"/>
      </dsp:txXfrm>
    </dsp:sp>
    <dsp:sp modelId="{AE52E235-5896-4E49-9145-EE1A3C4BCD15}">
      <dsp:nvSpPr>
        <dsp:cNvPr id="0" name=""/>
        <dsp:cNvSpPr/>
      </dsp:nvSpPr>
      <dsp:spPr>
        <a:xfrm>
          <a:off x="0" y="1069427"/>
          <a:ext cx="7956550" cy="0"/>
        </a:xfrm>
        <a:prstGeom prst="line">
          <a:avLst/>
        </a:prstGeom>
        <a:solidFill>
          <a:schemeClr val="accent3">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FD3EA4-F01F-4321-8D38-4A5E0076C03F}">
      <dsp:nvSpPr>
        <dsp:cNvPr id="0" name=""/>
        <dsp:cNvSpPr/>
      </dsp:nvSpPr>
      <dsp:spPr>
        <a:xfrm>
          <a:off x="0" y="1069427"/>
          <a:ext cx="7956550" cy="1067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2133600">
            <a:lnSpc>
              <a:spcPct val="90000"/>
            </a:lnSpc>
            <a:spcBef>
              <a:spcPct val="0"/>
            </a:spcBef>
            <a:spcAft>
              <a:spcPct val="35000"/>
            </a:spcAft>
            <a:buNone/>
          </a:pPr>
          <a:r>
            <a:rPr lang="sv-SE" sz="4800" kern="1200"/>
            <a:t>Myndighetsutövning</a:t>
          </a:r>
        </a:p>
      </dsp:txBody>
      <dsp:txXfrm>
        <a:off x="0" y="1069427"/>
        <a:ext cx="7956550" cy="1067862"/>
      </dsp:txXfrm>
    </dsp:sp>
    <dsp:sp modelId="{0FED4846-4C20-46D4-BF7E-3340D6AF4C26}">
      <dsp:nvSpPr>
        <dsp:cNvPr id="0" name=""/>
        <dsp:cNvSpPr/>
      </dsp:nvSpPr>
      <dsp:spPr>
        <a:xfrm>
          <a:off x="0" y="2137290"/>
          <a:ext cx="7956550" cy="0"/>
        </a:xfrm>
        <a:prstGeom prst="line">
          <a:avLst/>
        </a:prstGeom>
        <a:solidFill>
          <a:schemeClr val="accent3">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47CAEE-6ABD-4BE4-A27C-CD6539DB3E94}">
      <dsp:nvSpPr>
        <dsp:cNvPr id="0" name=""/>
        <dsp:cNvSpPr/>
      </dsp:nvSpPr>
      <dsp:spPr>
        <a:xfrm>
          <a:off x="0" y="2137290"/>
          <a:ext cx="7956550" cy="1067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2133600">
            <a:lnSpc>
              <a:spcPct val="90000"/>
            </a:lnSpc>
            <a:spcBef>
              <a:spcPct val="0"/>
            </a:spcBef>
            <a:spcAft>
              <a:spcPct val="35000"/>
            </a:spcAft>
            <a:buNone/>
          </a:pPr>
          <a:endParaRPr lang="sv-SE" sz="4800" kern="1200"/>
        </a:p>
      </dsp:txBody>
      <dsp:txXfrm>
        <a:off x="0" y="2137290"/>
        <a:ext cx="7956550" cy="10678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752ACB-B022-4483-8E24-89C94081D29F}">
      <dsp:nvSpPr>
        <dsp:cNvPr id="0" name=""/>
        <dsp:cNvSpPr/>
      </dsp:nvSpPr>
      <dsp:spPr>
        <a:xfrm>
          <a:off x="4496623" y="827"/>
          <a:ext cx="2155765" cy="1077882"/>
        </a:xfrm>
        <a:prstGeom prst="roundRect">
          <a:avLst>
            <a:gd name="adj" fmla="val 10000"/>
          </a:avLst>
        </a:prstGeom>
        <a:solidFill>
          <a:schemeClr val="accent2">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sv-SE" sz="1600" kern="1200" dirty="0"/>
            <a:t>Individ och familjeomsorg</a:t>
          </a:r>
        </a:p>
        <a:p>
          <a:pPr marL="0" lvl="0" indent="0" algn="ctr" defTabSz="711200">
            <a:lnSpc>
              <a:spcPct val="90000"/>
            </a:lnSpc>
            <a:spcBef>
              <a:spcPct val="0"/>
            </a:spcBef>
            <a:spcAft>
              <a:spcPct val="35000"/>
            </a:spcAft>
            <a:buNone/>
          </a:pPr>
          <a:r>
            <a:rPr lang="sv-SE" sz="1600" kern="1200" dirty="0"/>
            <a:t>(IFO)</a:t>
          </a:r>
        </a:p>
      </dsp:txBody>
      <dsp:txXfrm>
        <a:off x="4528193" y="32397"/>
        <a:ext cx="2092625" cy="1014742"/>
      </dsp:txXfrm>
    </dsp:sp>
    <dsp:sp modelId="{601CCC1D-1940-4781-8656-683C0312E7C0}">
      <dsp:nvSpPr>
        <dsp:cNvPr id="0" name=""/>
        <dsp:cNvSpPr/>
      </dsp:nvSpPr>
      <dsp:spPr>
        <a:xfrm rot="3600000">
          <a:off x="5903207" y="1891524"/>
          <a:ext cx="1121281" cy="377259"/>
        </a:xfrm>
        <a:prstGeom prst="leftRightArrow">
          <a:avLst>
            <a:gd name="adj1" fmla="val 60000"/>
            <a:gd name="adj2" fmla="val 50000"/>
          </a:avLst>
        </a:prstGeom>
        <a:solidFill>
          <a:schemeClr val="accent2">
            <a:hueOff val="0"/>
            <a:satOff val="0"/>
            <a:lumOff val="0"/>
            <a:alphaOff val="0"/>
          </a:schemeClr>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sv-SE" sz="1300" kern="1200"/>
        </a:p>
      </dsp:txBody>
      <dsp:txXfrm>
        <a:off x="6016385" y="1966976"/>
        <a:ext cx="894925" cy="226355"/>
      </dsp:txXfrm>
    </dsp:sp>
    <dsp:sp modelId="{C04BCF86-1222-4745-9DAB-36918B5D1256}">
      <dsp:nvSpPr>
        <dsp:cNvPr id="0" name=""/>
        <dsp:cNvSpPr/>
      </dsp:nvSpPr>
      <dsp:spPr>
        <a:xfrm>
          <a:off x="6275306" y="3081598"/>
          <a:ext cx="2155765" cy="1077882"/>
        </a:xfrm>
        <a:prstGeom prst="roundRect">
          <a:avLst>
            <a:gd name="adj" fmla="val 10000"/>
          </a:avLst>
        </a:prstGeom>
        <a:solidFill>
          <a:schemeClr val="accent2">
            <a:hueOff val="-3709998"/>
            <a:satOff val="-13513"/>
            <a:lumOff val="-4314"/>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sv-SE" sz="1600" kern="1200" dirty="0"/>
            <a:t>Äldre</a:t>
          </a:r>
        </a:p>
      </dsp:txBody>
      <dsp:txXfrm>
        <a:off x="6306876" y="3113168"/>
        <a:ext cx="2092625" cy="1014742"/>
      </dsp:txXfrm>
    </dsp:sp>
    <dsp:sp modelId="{2C4128D7-BBCD-4864-886B-DDA4DB86D73F}">
      <dsp:nvSpPr>
        <dsp:cNvPr id="0" name=""/>
        <dsp:cNvSpPr/>
      </dsp:nvSpPr>
      <dsp:spPr>
        <a:xfrm rot="10800000">
          <a:off x="5013865" y="3431910"/>
          <a:ext cx="1121281" cy="377259"/>
        </a:xfrm>
        <a:prstGeom prst="leftRightArrow">
          <a:avLst>
            <a:gd name="adj1" fmla="val 60000"/>
            <a:gd name="adj2" fmla="val 50000"/>
          </a:avLst>
        </a:prstGeom>
        <a:solidFill>
          <a:schemeClr val="accent2">
            <a:hueOff val="-3709998"/>
            <a:satOff val="-13513"/>
            <a:lumOff val="-4314"/>
            <a:alphaOff val="0"/>
          </a:schemeClr>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sv-SE" sz="1300" kern="1200"/>
        </a:p>
      </dsp:txBody>
      <dsp:txXfrm rot="10800000">
        <a:off x="5127043" y="3507362"/>
        <a:ext cx="894925" cy="226355"/>
      </dsp:txXfrm>
    </dsp:sp>
    <dsp:sp modelId="{FB68B114-1829-4A1F-A52C-5E454FAD7ED4}">
      <dsp:nvSpPr>
        <dsp:cNvPr id="0" name=""/>
        <dsp:cNvSpPr/>
      </dsp:nvSpPr>
      <dsp:spPr>
        <a:xfrm>
          <a:off x="2717939" y="3081598"/>
          <a:ext cx="2155765" cy="1077882"/>
        </a:xfrm>
        <a:prstGeom prst="roundRect">
          <a:avLst>
            <a:gd name="adj" fmla="val 10000"/>
          </a:avLst>
        </a:prstGeom>
        <a:solidFill>
          <a:schemeClr val="accent2">
            <a:hueOff val="-7419996"/>
            <a:satOff val="-27025"/>
            <a:lumOff val="-8628"/>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sv-SE" sz="1600" kern="1200" dirty="0"/>
            <a:t>Funktionsnedsättning</a:t>
          </a:r>
        </a:p>
      </dsp:txBody>
      <dsp:txXfrm>
        <a:off x="2749509" y="3113168"/>
        <a:ext cx="2092625" cy="1014742"/>
      </dsp:txXfrm>
    </dsp:sp>
    <dsp:sp modelId="{7A6E2A13-F6B9-4AA5-A4F2-79B15465B790}">
      <dsp:nvSpPr>
        <dsp:cNvPr id="0" name=""/>
        <dsp:cNvSpPr/>
      </dsp:nvSpPr>
      <dsp:spPr>
        <a:xfrm rot="18000000">
          <a:off x="4124523" y="1891524"/>
          <a:ext cx="1121281" cy="377259"/>
        </a:xfrm>
        <a:prstGeom prst="leftRightArrow">
          <a:avLst>
            <a:gd name="adj1" fmla="val 60000"/>
            <a:gd name="adj2" fmla="val 50000"/>
          </a:avLst>
        </a:prstGeom>
        <a:solidFill>
          <a:schemeClr val="accent2">
            <a:hueOff val="-7419996"/>
            <a:satOff val="-27025"/>
            <a:lumOff val="-8628"/>
            <a:alphaOff val="0"/>
          </a:schemeClr>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sv-SE" sz="1300" kern="1200"/>
        </a:p>
      </dsp:txBody>
      <dsp:txXfrm>
        <a:off x="4237701" y="1966976"/>
        <a:ext cx="894925" cy="22635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8BE993-8A33-442A-BB40-05A30F8D8372}">
      <dsp:nvSpPr>
        <dsp:cNvPr id="0" name=""/>
        <dsp:cNvSpPr/>
      </dsp:nvSpPr>
      <dsp:spPr>
        <a:xfrm>
          <a:off x="0" y="1232852"/>
          <a:ext cx="8454603" cy="1643803"/>
        </a:xfrm>
        <a:prstGeom prst="notchedRightArrow">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4AEBDD-0F35-44EA-8D8F-85AB5B4A598F}">
      <dsp:nvSpPr>
        <dsp:cNvPr id="0" name=""/>
        <dsp:cNvSpPr/>
      </dsp:nvSpPr>
      <dsp:spPr>
        <a:xfrm>
          <a:off x="3715" y="0"/>
          <a:ext cx="2452165" cy="1643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b" anchorCtr="0">
          <a:noAutofit/>
        </a:bodyPr>
        <a:lstStyle/>
        <a:p>
          <a:pPr marL="0" lvl="0" indent="0" algn="ctr" defTabSz="844550">
            <a:lnSpc>
              <a:spcPct val="90000"/>
            </a:lnSpc>
            <a:spcBef>
              <a:spcPct val="0"/>
            </a:spcBef>
            <a:spcAft>
              <a:spcPct val="35000"/>
            </a:spcAft>
            <a:buNone/>
          </a:pPr>
          <a:r>
            <a:rPr lang="sv-SE" sz="1900" kern="1200" dirty="0"/>
            <a:t>Anmälan</a:t>
          </a:r>
        </a:p>
      </dsp:txBody>
      <dsp:txXfrm>
        <a:off x="3715" y="0"/>
        <a:ext cx="2452165" cy="1643803"/>
      </dsp:txXfrm>
    </dsp:sp>
    <dsp:sp modelId="{C18BF0DD-E4BE-4EEA-97C0-E471368BB40A}">
      <dsp:nvSpPr>
        <dsp:cNvPr id="0" name=""/>
        <dsp:cNvSpPr/>
      </dsp:nvSpPr>
      <dsp:spPr>
        <a:xfrm>
          <a:off x="1024322" y="1849279"/>
          <a:ext cx="410950" cy="410950"/>
        </a:xfrm>
        <a:prstGeom prst="ellipse">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0DC7ABF-61ED-465E-94F8-3A22B053722B}">
      <dsp:nvSpPr>
        <dsp:cNvPr id="0" name=""/>
        <dsp:cNvSpPr/>
      </dsp:nvSpPr>
      <dsp:spPr>
        <a:xfrm>
          <a:off x="2578488" y="2465705"/>
          <a:ext cx="2452165" cy="1643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t" anchorCtr="0">
          <a:noAutofit/>
        </a:bodyPr>
        <a:lstStyle/>
        <a:p>
          <a:pPr marL="0" lvl="0" indent="0" algn="ctr" defTabSz="844550">
            <a:lnSpc>
              <a:spcPct val="90000"/>
            </a:lnSpc>
            <a:spcBef>
              <a:spcPct val="0"/>
            </a:spcBef>
            <a:spcAft>
              <a:spcPct val="35000"/>
            </a:spcAft>
            <a:buNone/>
          </a:pPr>
          <a:r>
            <a:rPr lang="sv-SE" sz="1900" kern="1200" dirty="0"/>
            <a:t>Skyddsbedömning</a:t>
          </a:r>
        </a:p>
      </dsp:txBody>
      <dsp:txXfrm>
        <a:off x="2578488" y="2465705"/>
        <a:ext cx="2452165" cy="1643803"/>
      </dsp:txXfrm>
    </dsp:sp>
    <dsp:sp modelId="{BE33395C-BBB4-4AF4-B651-AB06217ADC09}">
      <dsp:nvSpPr>
        <dsp:cNvPr id="0" name=""/>
        <dsp:cNvSpPr/>
      </dsp:nvSpPr>
      <dsp:spPr>
        <a:xfrm>
          <a:off x="3599095" y="1849279"/>
          <a:ext cx="410950" cy="410950"/>
        </a:xfrm>
        <a:prstGeom prst="ellipse">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E93658-39BA-4D8D-97EC-223C03C85F85}">
      <dsp:nvSpPr>
        <dsp:cNvPr id="0" name=""/>
        <dsp:cNvSpPr/>
      </dsp:nvSpPr>
      <dsp:spPr>
        <a:xfrm>
          <a:off x="5153262" y="0"/>
          <a:ext cx="2452165" cy="1643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b" anchorCtr="0">
          <a:noAutofit/>
        </a:bodyPr>
        <a:lstStyle/>
        <a:p>
          <a:pPr marL="0" lvl="0" indent="0" algn="ctr" defTabSz="844550">
            <a:lnSpc>
              <a:spcPct val="90000"/>
            </a:lnSpc>
            <a:spcBef>
              <a:spcPct val="0"/>
            </a:spcBef>
            <a:spcAft>
              <a:spcPct val="35000"/>
            </a:spcAft>
            <a:buNone/>
          </a:pPr>
          <a:r>
            <a:rPr lang="sv-SE" sz="1900" kern="1200" dirty="0"/>
            <a:t>Förhandsbedömning</a:t>
          </a:r>
        </a:p>
      </dsp:txBody>
      <dsp:txXfrm>
        <a:off x="5153262" y="0"/>
        <a:ext cx="2452165" cy="1643803"/>
      </dsp:txXfrm>
    </dsp:sp>
    <dsp:sp modelId="{0D82BD99-3336-422F-B2A8-93D499D16A06}">
      <dsp:nvSpPr>
        <dsp:cNvPr id="0" name=""/>
        <dsp:cNvSpPr/>
      </dsp:nvSpPr>
      <dsp:spPr>
        <a:xfrm>
          <a:off x="6173869" y="1849279"/>
          <a:ext cx="410950" cy="410950"/>
        </a:xfrm>
        <a:prstGeom prst="ellipse">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6D7924-84FB-4DB7-8338-6FF82E3F884D}">
      <dsp:nvSpPr>
        <dsp:cNvPr id="0" name=""/>
        <dsp:cNvSpPr/>
      </dsp:nvSpPr>
      <dsp:spPr>
        <a:xfrm rot="16200000">
          <a:off x="1764" y="754358"/>
          <a:ext cx="3929062" cy="3929062"/>
        </a:xfrm>
        <a:prstGeom prst="downArrow">
          <a:avLst>
            <a:gd name="adj1" fmla="val 50000"/>
            <a:gd name="adj2" fmla="val 35000"/>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9824" tIns="369824" rIns="369824" bIns="369824" numCol="1" spcCol="1270" anchor="ctr" anchorCtr="0">
          <a:noAutofit/>
        </a:bodyPr>
        <a:lstStyle/>
        <a:p>
          <a:pPr marL="0" lvl="0" indent="0" algn="ctr" defTabSz="2311400">
            <a:lnSpc>
              <a:spcPct val="90000"/>
            </a:lnSpc>
            <a:spcBef>
              <a:spcPct val="0"/>
            </a:spcBef>
            <a:spcAft>
              <a:spcPct val="35000"/>
            </a:spcAft>
            <a:buNone/>
          </a:pPr>
          <a:r>
            <a:rPr lang="sv-SE" sz="5200" kern="1200" dirty="0"/>
            <a:t>Anmälan</a:t>
          </a:r>
        </a:p>
      </dsp:txBody>
      <dsp:txXfrm rot="5400000">
        <a:off x="1765" y="1736623"/>
        <a:ext cx="3241476" cy="1964531"/>
      </dsp:txXfrm>
    </dsp:sp>
    <dsp:sp modelId="{7725405A-64C3-47A8-9956-54A35211BB97}">
      <dsp:nvSpPr>
        <dsp:cNvPr id="0" name=""/>
        <dsp:cNvSpPr/>
      </dsp:nvSpPr>
      <dsp:spPr>
        <a:xfrm rot="5400000">
          <a:off x="4197174" y="744802"/>
          <a:ext cx="3929062" cy="3929062"/>
        </a:xfrm>
        <a:prstGeom prst="downArrow">
          <a:avLst>
            <a:gd name="adj1" fmla="val 50000"/>
            <a:gd name="adj2" fmla="val 35000"/>
          </a:avLst>
        </a:prstGeom>
        <a:solidFill>
          <a:schemeClr val="accent3">
            <a:hueOff val="-3810640"/>
            <a:satOff val="27025"/>
            <a:lumOff val="-6862"/>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9824" tIns="369824" rIns="369824" bIns="369824" numCol="1" spcCol="1270" anchor="ctr" anchorCtr="0">
          <a:noAutofit/>
        </a:bodyPr>
        <a:lstStyle/>
        <a:p>
          <a:pPr marL="0" lvl="0" indent="0" algn="ctr" defTabSz="2311400">
            <a:lnSpc>
              <a:spcPct val="90000"/>
            </a:lnSpc>
            <a:spcBef>
              <a:spcPct val="0"/>
            </a:spcBef>
            <a:spcAft>
              <a:spcPct val="35000"/>
            </a:spcAft>
            <a:buNone/>
          </a:pPr>
          <a:r>
            <a:rPr lang="sv-SE" sz="5200" kern="1200" dirty="0"/>
            <a:t>Ansökan</a:t>
          </a:r>
        </a:p>
      </dsp:txBody>
      <dsp:txXfrm rot="-5400000">
        <a:off x="4884761" y="1727068"/>
        <a:ext cx="3241476" cy="196453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AD6660-544A-4147-B20B-C35D8A50657D}">
      <dsp:nvSpPr>
        <dsp:cNvPr id="0" name=""/>
        <dsp:cNvSpPr/>
      </dsp:nvSpPr>
      <dsp:spPr>
        <a:xfrm rot="10800000">
          <a:off x="1314473" y="634"/>
          <a:ext cx="4674821" cy="547925"/>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620" tIns="95250" rIns="177800" bIns="95250" numCol="1" spcCol="1270" anchor="ctr" anchorCtr="0">
          <a:noAutofit/>
        </a:bodyPr>
        <a:lstStyle/>
        <a:p>
          <a:pPr marL="0" lvl="0" indent="0" algn="ctr" defTabSz="1111250">
            <a:lnSpc>
              <a:spcPct val="90000"/>
            </a:lnSpc>
            <a:spcBef>
              <a:spcPct val="0"/>
            </a:spcBef>
            <a:spcAft>
              <a:spcPct val="35000"/>
            </a:spcAft>
            <a:buNone/>
          </a:pPr>
          <a:r>
            <a:rPr lang="sv-SE" sz="2500" kern="1200" dirty="0"/>
            <a:t>Behandling</a:t>
          </a:r>
        </a:p>
      </dsp:txBody>
      <dsp:txXfrm rot="10800000">
        <a:off x="1451454" y="634"/>
        <a:ext cx="4537840" cy="547925"/>
      </dsp:txXfrm>
    </dsp:sp>
    <dsp:sp modelId="{B5A98E10-CC4C-4897-B39A-8FA659C90894}">
      <dsp:nvSpPr>
        <dsp:cNvPr id="0" name=""/>
        <dsp:cNvSpPr/>
      </dsp:nvSpPr>
      <dsp:spPr>
        <a:xfrm>
          <a:off x="978869" y="634"/>
          <a:ext cx="547925" cy="547925"/>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F8B77D1-ACA8-45D4-87EC-5876333AED84}">
      <dsp:nvSpPr>
        <dsp:cNvPr id="0" name=""/>
        <dsp:cNvSpPr/>
      </dsp:nvSpPr>
      <dsp:spPr>
        <a:xfrm rot="10800000">
          <a:off x="1314473" y="712119"/>
          <a:ext cx="4674821" cy="547925"/>
        </a:xfrm>
        <a:prstGeom prst="homePlate">
          <a:avLst/>
        </a:prstGeom>
        <a:solidFill>
          <a:schemeClr val="accent3">
            <a:hueOff val="1418756"/>
            <a:satOff val="9291"/>
            <a:lumOff val="-27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620" tIns="95250" rIns="177800" bIns="95250" numCol="1" spcCol="1270" anchor="ctr" anchorCtr="0">
          <a:noAutofit/>
        </a:bodyPr>
        <a:lstStyle/>
        <a:p>
          <a:pPr marL="0" lvl="0" indent="0" algn="ctr" defTabSz="1111250">
            <a:lnSpc>
              <a:spcPct val="90000"/>
            </a:lnSpc>
            <a:spcBef>
              <a:spcPct val="0"/>
            </a:spcBef>
            <a:spcAft>
              <a:spcPct val="35000"/>
            </a:spcAft>
            <a:buNone/>
          </a:pPr>
          <a:r>
            <a:rPr lang="sv-SE" sz="2500" kern="1200" dirty="0"/>
            <a:t>Stöd</a:t>
          </a:r>
        </a:p>
      </dsp:txBody>
      <dsp:txXfrm rot="10800000">
        <a:off x="1451454" y="712119"/>
        <a:ext cx="4537840" cy="547925"/>
      </dsp:txXfrm>
    </dsp:sp>
    <dsp:sp modelId="{4446F986-11EB-4E9E-87CC-085AA97972C3}">
      <dsp:nvSpPr>
        <dsp:cNvPr id="0" name=""/>
        <dsp:cNvSpPr/>
      </dsp:nvSpPr>
      <dsp:spPr>
        <a:xfrm>
          <a:off x="989143" y="712119"/>
          <a:ext cx="547925" cy="547925"/>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9B4545B-C2E1-4473-9F3D-FB0F14E470A1}">
      <dsp:nvSpPr>
        <dsp:cNvPr id="0" name=""/>
        <dsp:cNvSpPr/>
      </dsp:nvSpPr>
      <dsp:spPr>
        <a:xfrm rot="10800000">
          <a:off x="1314473" y="1423603"/>
          <a:ext cx="4674821" cy="547925"/>
        </a:xfrm>
        <a:prstGeom prst="homePlate">
          <a:avLst/>
        </a:prstGeom>
        <a:solidFill>
          <a:schemeClr val="accent3">
            <a:hueOff val="2837512"/>
            <a:satOff val="18583"/>
            <a:lumOff val="-54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620" tIns="95250" rIns="177800" bIns="95250" numCol="1" spcCol="1270" anchor="ctr" anchorCtr="0">
          <a:noAutofit/>
        </a:bodyPr>
        <a:lstStyle/>
        <a:p>
          <a:pPr marL="0" lvl="0" indent="0" algn="ctr" defTabSz="1111250">
            <a:lnSpc>
              <a:spcPct val="90000"/>
            </a:lnSpc>
            <a:spcBef>
              <a:spcPct val="0"/>
            </a:spcBef>
            <a:spcAft>
              <a:spcPct val="35000"/>
            </a:spcAft>
            <a:buNone/>
          </a:pPr>
          <a:r>
            <a:rPr lang="sv-SE" sz="2500" kern="1200" dirty="0"/>
            <a:t>Sysselsättning</a:t>
          </a:r>
        </a:p>
      </dsp:txBody>
      <dsp:txXfrm rot="10800000">
        <a:off x="1451454" y="1423603"/>
        <a:ext cx="4537840" cy="547925"/>
      </dsp:txXfrm>
    </dsp:sp>
    <dsp:sp modelId="{F236BF00-5C98-454C-8D36-3360F23F70BE}">
      <dsp:nvSpPr>
        <dsp:cNvPr id="0" name=""/>
        <dsp:cNvSpPr/>
      </dsp:nvSpPr>
      <dsp:spPr>
        <a:xfrm>
          <a:off x="980075" y="1423603"/>
          <a:ext cx="547925" cy="547925"/>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E86F752-FE8D-4CCD-A016-DEE295447B00}">
      <dsp:nvSpPr>
        <dsp:cNvPr id="0" name=""/>
        <dsp:cNvSpPr/>
      </dsp:nvSpPr>
      <dsp:spPr>
        <a:xfrm rot="10800000">
          <a:off x="1314473" y="2135088"/>
          <a:ext cx="4674821" cy="547925"/>
        </a:xfrm>
        <a:prstGeom prst="homePlate">
          <a:avLst/>
        </a:prstGeom>
        <a:solidFill>
          <a:schemeClr val="accent3">
            <a:hueOff val="4256268"/>
            <a:satOff val="27874"/>
            <a:lumOff val="-82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620" tIns="95250" rIns="177800" bIns="95250" numCol="1" spcCol="1270" anchor="ctr" anchorCtr="0">
          <a:noAutofit/>
        </a:bodyPr>
        <a:lstStyle/>
        <a:p>
          <a:pPr marL="0" lvl="0" indent="0" algn="ctr" defTabSz="1111250">
            <a:lnSpc>
              <a:spcPct val="90000"/>
            </a:lnSpc>
            <a:spcBef>
              <a:spcPct val="0"/>
            </a:spcBef>
            <a:spcAft>
              <a:spcPct val="35000"/>
            </a:spcAft>
            <a:buNone/>
          </a:pPr>
          <a:r>
            <a:rPr lang="sv-SE" sz="2500" kern="1200" dirty="0"/>
            <a:t>Stödboende</a:t>
          </a:r>
        </a:p>
      </dsp:txBody>
      <dsp:txXfrm rot="10800000">
        <a:off x="1451454" y="2135088"/>
        <a:ext cx="4537840" cy="547925"/>
      </dsp:txXfrm>
    </dsp:sp>
    <dsp:sp modelId="{9F0CC94D-4ED7-4452-84CC-33B6B1CB0418}">
      <dsp:nvSpPr>
        <dsp:cNvPr id="0" name=""/>
        <dsp:cNvSpPr/>
      </dsp:nvSpPr>
      <dsp:spPr>
        <a:xfrm>
          <a:off x="980075" y="2135088"/>
          <a:ext cx="547925" cy="547925"/>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55936D5-9BB9-4D96-81BF-3D95A87597F2}">
      <dsp:nvSpPr>
        <dsp:cNvPr id="0" name=""/>
        <dsp:cNvSpPr/>
      </dsp:nvSpPr>
      <dsp:spPr>
        <a:xfrm rot="10800000">
          <a:off x="1314473" y="2846573"/>
          <a:ext cx="4674821" cy="547925"/>
        </a:xfrm>
        <a:prstGeom prst="homePlate">
          <a:avLst/>
        </a:prstGeom>
        <a:solidFill>
          <a:schemeClr val="accent3">
            <a:hueOff val="5675024"/>
            <a:satOff val="37166"/>
            <a:lumOff val="-1098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620" tIns="95250" rIns="177800" bIns="95250" numCol="1" spcCol="1270" anchor="ctr" anchorCtr="0">
          <a:noAutofit/>
        </a:bodyPr>
        <a:lstStyle/>
        <a:p>
          <a:pPr marL="0" lvl="0" indent="0" algn="ctr" defTabSz="1111250">
            <a:lnSpc>
              <a:spcPct val="90000"/>
            </a:lnSpc>
            <a:spcBef>
              <a:spcPct val="0"/>
            </a:spcBef>
            <a:spcAft>
              <a:spcPct val="35000"/>
            </a:spcAft>
            <a:buNone/>
          </a:pPr>
          <a:r>
            <a:rPr lang="sv-SE" sz="2500" kern="1200" dirty="0"/>
            <a:t>Extern placering</a:t>
          </a:r>
        </a:p>
      </dsp:txBody>
      <dsp:txXfrm rot="10800000">
        <a:off x="1451454" y="2846573"/>
        <a:ext cx="4537840" cy="547925"/>
      </dsp:txXfrm>
    </dsp:sp>
    <dsp:sp modelId="{408175E8-8CBA-47D8-9E38-E023D8518976}">
      <dsp:nvSpPr>
        <dsp:cNvPr id="0" name=""/>
        <dsp:cNvSpPr/>
      </dsp:nvSpPr>
      <dsp:spPr>
        <a:xfrm>
          <a:off x="980075" y="2847207"/>
          <a:ext cx="547925" cy="547925"/>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AD6660-544A-4147-B20B-C35D8A50657D}">
      <dsp:nvSpPr>
        <dsp:cNvPr id="0" name=""/>
        <dsp:cNvSpPr/>
      </dsp:nvSpPr>
      <dsp:spPr>
        <a:xfrm rot="10800000">
          <a:off x="1314473" y="634"/>
          <a:ext cx="4674821" cy="547925"/>
        </a:xfrm>
        <a:prstGeom prst="homePlat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620" tIns="95250" rIns="177800" bIns="95250" numCol="1" spcCol="1270" anchor="ctr" anchorCtr="0">
          <a:noAutofit/>
        </a:bodyPr>
        <a:lstStyle/>
        <a:p>
          <a:pPr marL="0" lvl="0" indent="0" algn="ctr" defTabSz="1111250">
            <a:lnSpc>
              <a:spcPct val="90000"/>
            </a:lnSpc>
            <a:spcBef>
              <a:spcPct val="0"/>
            </a:spcBef>
            <a:spcAft>
              <a:spcPct val="35000"/>
            </a:spcAft>
            <a:buNone/>
          </a:pPr>
          <a:r>
            <a:rPr lang="sv-SE" sz="2500" kern="1200" dirty="0"/>
            <a:t>Boendestöd</a:t>
          </a:r>
        </a:p>
      </dsp:txBody>
      <dsp:txXfrm rot="10800000">
        <a:off x="1451454" y="634"/>
        <a:ext cx="4537840" cy="547925"/>
      </dsp:txXfrm>
    </dsp:sp>
    <dsp:sp modelId="{B5A98E10-CC4C-4897-B39A-8FA659C90894}">
      <dsp:nvSpPr>
        <dsp:cNvPr id="0" name=""/>
        <dsp:cNvSpPr/>
      </dsp:nvSpPr>
      <dsp:spPr>
        <a:xfrm>
          <a:off x="978869" y="634"/>
          <a:ext cx="547925" cy="547925"/>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F8B77D1-ACA8-45D4-87EC-5876333AED84}">
      <dsp:nvSpPr>
        <dsp:cNvPr id="0" name=""/>
        <dsp:cNvSpPr/>
      </dsp:nvSpPr>
      <dsp:spPr>
        <a:xfrm rot="10800000">
          <a:off x="1314473" y="712119"/>
          <a:ext cx="4674821" cy="547925"/>
        </a:xfrm>
        <a:prstGeom prst="homePlate">
          <a:avLst/>
        </a:prstGeom>
        <a:solidFill>
          <a:schemeClr val="accent4">
            <a:hueOff val="1155414"/>
            <a:satOff val="-15909"/>
            <a:lumOff val="2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620" tIns="95250" rIns="177800" bIns="95250" numCol="1" spcCol="1270" anchor="ctr" anchorCtr="0">
          <a:noAutofit/>
        </a:bodyPr>
        <a:lstStyle/>
        <a:p>
          <a:pPr marL="0" lvl="0" indent="0" algn="ctr" defTabSz="1111250">
            <a:lnSpc>
              <a:spcPct val="90000"/>
            </a:lnSpc>
            <a:spcBef>
              <a:spcPct val="0"/>
            </a:spcBef>
            <a:spcAft>
              <a:spcPct val="35000"/>
            </a:spcAft>
            <a:buNone/>
          </a:pPr>
          <a:r>
            <a:rPr lang="sv-SE" sz="2500" kern="1200" dirty="0"/>
            <a:t>Sysselsättning</a:t>
          </a:r>
        </a:p>
      </dsp:txBody>
      <dsp:txXfrm rot="10800000">
        <a:off x="1451454" y="712119"/>
        <a:ext cx="4537840" cy="547925"/>
      </dsp:txXfrm>
    </dsp:sp>
    <dsp:sp modelId="{4446F986-11EB-4E9E-87CC-085AA97972C3}">
      <dsp:nvSpPr>
        <dsp:cNvPr id="0" name=""/>
        <dsp:cNvSpPr/>
      </dsp:nvSpPr>
      <dsp:spPr>
        <a:xfrm>
          <a:off x="989143" y="712119"/>
          <a:ext cx="547925" cy="547925"/>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9B4545B-C2E1-4473-9F3D-FB0F14E470A1}">
      <dsp:nvSpPr>
        <dsp:cNvPr id="0" name=""/>
        <dsp:cNvSpPr/>
      </dsp:nvSpPr>
      <dsp:spPr>
        <a:xfrm rot="10800000">
          <a:off x="1314473" y="1423603"/>
          <a:ext cx="4674821" cy="547925"/>
        </a:xfrm>
        <a:prstGeom prst="homePlate">
          <a:avLst/>
        </a:prstGeom>
        <a:solidFill>
          <a:schemeClr val="accent4">
            <a:hueOff val="2310829"/>
            <a:satOff val="-31819"/>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620" tIns="95250" rIns="177800" bIns="95250" numCol="1" spcCol="1270" anchor="ctr" anchorCtr="0">
          <a:noAutofit/>
        </a:bodyPr>
        <a:lstStyle/>
        <a:p>
          <a:pPr marL="0" lvl="0" indent="0" algn="ctr" defTabSz="1111250">
            <a:lnSpc>
              <a:spcPct val="90000"/>
            </a:lnSpc>
            <a:spcBef>
              <a:spcPct val="0"/>
            </a:spcBef>
            <a:spcAft>
              <a:spcPct val="35000"/>
            </a:spcAft>
            <a:buNone/>
          </a:pPr>
          <a:r>
            <a:rPr lang="sv-SE" sz="2500" kern="1200" dirty="0"/>
            <a:t>Boende</a:t>
          </a:r>
        </a:p>
      </dsp:txBody>
      <dsp:txXfrm rot="10800000">
        <a:off x="1451454" y="1423603"/>
        <a:ext cx="4537840" cy="547925"/>
      </dsp:txXfrm>
    </dsp:sp>
    <dsp:sp modelId="{F236BF00-5C98-454C-8D36-3360F23F70BE}">
      <dsp:nvSpPr>
        <dsp:cNvPr id="0" name=""/>
        <dsp:cNvSpPr/>
      </dsp:nvSpPr>
      <dsp:spPr>
        <a:xfrm>
          <a:off x="980075" y="1423603"/>
          <a:ext cx="547925" cy="547925"/>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E86F752-FE8D-4CCD-A016-DEE295447B00}">
      <dsp:nvSpPr>
        <dsp:cNvPr id="0" name=""/>
        <dsp:cNvSpPr/>
      </dsp:nvSpPr>
      <dsp:spPr>
        <a:xfrm rot="10800000">
          <a:off x="1314473" y="2135088"/>
          <a:ext cx="4674821" cy="547925"/>
        </a:xfrm>
        <a:prstGeom prst="homePlate">
          <a:avLst/>
        </a:prstGeom>
        <a:solidFill>
          <a:schemeClr val="accent4">
            <a:hueOff val="3466243"/>
            <a:satOff val="-47728"/>
            <a:lumOff val="73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620" tIns="95250" rIns="177800" bIns="95250" numCol="1" spcCol="1270" anchor="ctr" anchorCtr="0">
          <a:noAutofit/>
        </a:bodyPr>
        <a:lstStyle/>
        <a:p>
          <a:pPr marL="0" lvl="0" indent="0" algn="ctr" defTabSz="1111250">
            <a:lnSpc>
              <a:spcPct val="90000"/>
            </a:lnSpc>
            <a:spcBef>
              <a:spcPct val="0"/>
            </a:spcBef>
            <a:spcAft>
              <a:spcPct val="35000"/>
            </a:spcAft>
            <a:buNone/>
          </a:pPr>
          <a:r>
            <a:rPr lang="sv-SE" sz="2500" kern="1200" dirty="0"/>
            <a:t>HSL-insatser</a:t>
          </a:r>
        </a:p>
      </dsp:txBody>
      <dsp:txXfrm rot="10800000">
        <a:off x="1451454" y="2135088"/>
        <a:ext cx="4537840" cy="547925"/>
      </dsp:txXfrm>
    </dsp:sp>
    <dsp:sp modelId="{9F0CC94D-4ED7-4452-84CC-33B6B1CB0418}">
      <dsp:nvSpPr>
        <dsp:cNvPr id="0" name=""/>
        <dsp:cNvSpPr/>
      </dsp:nvSpPr>
      <dsp:spPr>
        <a:xfrm>
          <a:off x="980075" y="2135088"/>
          <a:ext cx="547925" cy="547925"/>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55936D5-9BB9-4D96-81BF-3D95A87597F2}">
      <dsp:nvSpPr>
        <dsp:cNvPr id="0" name=""/>
        <dsp:cNvSpPr/>
      </dsp:nvSpPr>
      <dsp:spPr>
        <a:xfrm rot="10800000">
          <a:off x="1314473" y="2846573"/>
          <a:ext cx="4674821" cy="547925"/>
        </a:xfrm>
        <a:prstGeom prst="homePlate">
          <a:avLst/>
        </a:prstGeom>
        <a:solidFill>
          <a:schemeClr val="accent4">
            <a:hueOff val="4621657"/>
            <a:satOff val="-63638"/>
            <a:lumOff val="98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620" tIns="95250" rIns="177800" bIns="95250" numCol="1" spcCol="1270" anchor="ctr" anchorCtr="0">
          <a:noAutofit/>
        </a:bodyPr>
        <a:lstStyle/>
        <a:p>
          <a:pPr marL="0" lvl="0" indent="0" algn="ctr" defTabSz="1111250">
            <a:lnSpc>
              <a:spcPct val="90000"/>
            </a:lnSpc>
            <a:spcBef>
              <a:spcPct val="0"/>
            </a:spcBef>
            <a:spcAft>
              <a:spcPct val="35000"/>
            </a:spcAft>
            <a:buNone/>
          </a:pPr>
          <a:r>
            <a:rPr lang="sv-SE" sz="2500" kern="1200" dirty="0"/>
            <a:t>Extern placering</a:t>
          </a:r>
        </a:p>
      </dsp:txBody>
      <dsp:txXfrm rot="10800000">
        <a:off x="1451454" y="2846573"/>
        <a:ext cx="4537840" cy="547925"/>
      </dsp:txXfrm>
    </dsp:sp>
    <dsp:sp modelId="{408175E8-8CBA-47D8-9E38-E023D8518976}">
      <dsp:nvSpPr>
        <dsp:cNvPr id="0" name=""/>
        <dsp:cNvSpPr/>
      </dsp:nvSpPr>
      <dsp:spPr>
        <a:xfrm>
          <a:off x="980075" y="2847207"/>
          <a:ext cx="547925" cy="547925"/>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AD6660-544A-4147-B20B-C35D8A50657D}">
      <dsp:nvSpPr>
        <dsp:cNvPr id="0" name=""/>
        <dsp:cNvSpPr/>
      </dsp:nvSpPr>
      <dsp:spPr>
        <a:xfrm rot="10800000">
          <a:off x="1314473" y="634"/>
          <a:ext cx="4674821" cy="547925"/>
        </a:xfrm>
        <a:prstGeom prst="homePlate">
          <a:avLst/>
        </a:prstGeom>
        <a:solidFill>
          <a:schemeClr val="accent5">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620" tIns="91440" rIns="170688" bIns="91440" numCol="1" spcCol="1270" anchor="ctr" anchorCtr="0">
          <a:noAutofit/>
        </a:bodyPr>
        <a:lstStyle/>
        <a:p>
          <a:pPr marL="0" lvl="0" indent="0" algn="ctr" defTabSz="1066800">
            <a:lnSpc>
              <a:spcPct val="90000"/>
            </a:lnSpc>
            <a:spcBef>
              <a:spcPct val="0"/>
            </a:spcBef>
            <a:spcAft>
              <a:spcPct val="35000"/>
            </a:spcAft>
            <a:buNone/>
          </a:pPr>
          <a:r>
            <a:rPr lang="sv-SE" sz="2400" kern="1200" dirty="0"/>
            <a:t>Hot- och riskbedömning</a:t>
          </a:r>
        </a:p>
      </dsp:txBody>
      <dsp:txXfrm rot="10800000">
        <a:off x="1451454" y="634"/>
        <a:ext cx="4537840" cy="547925"/>
      </dsp:txXfrm>
    </dsp:sp>
    <dsp:sp modelId="{B5A98E10-CC4C-4897-B39A-8FA659C90894}">
      <dsp:nvSpPr>
        <dsp:cNvPr id="0" name=""/>
        <dsp:cNvSpPr/>
      </dsp:nvSpPr>
      <dsp:spPr>
        <a:xfrm>
          <a:off x="978869" y="634"/>
          <a:ext cx="547925" cy="547925"/>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F8B77D1-ACA8-45D4-87EC-5876333AED84}">
      <dsp:nvSpPr>
        <dsp:cNvPr id="0" name=""/>
        <dsp:cNvSpPr/>
      </dsp:nvSpPr>
      <dsp:spPr>
        <a:xfrm rot="10800000">
          <a:off x="1314473" y="712119"/>
          <a:ext cx="4674821" cy="547925"/>
        </a:xfrm>
        <a:prstGeom prst="homePlate">
          <a:avLst/>
        </a:prstGeom>
        <a:solidFill>
          <a:schemeClr val="accent5">
            <a:shade val="50000"/>
            <a:hueOff val="-120100"/>
            <a:satOff val="-8033"/>
            <a:lumOff val="182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620" tIns="91440" rIns="170688" bIns="91440" numCol="1" spcCol="1270" anchor="ctr" anchorCtr="0">
          <a:noAutofit/>
        </a:bodyPr>
        <a:lstStyle/>
        <a:p>
          <a:pPr marL="0" lvl="0" indent="0" algn="ctr" defTabSz="1066800">
            <a:lnSpc>
              <a:spcPct val="90000"/>
            </a:lnSpc>
            <a:spcBef>
              <a:spcPct val="0"/>
            </a:spcBef>
            <a:spcAft>
              <a:spcPct val="35000"/>
            </a:spcAft>
            <a:buNone/>
          </a:pPr>
          <a:r>
            <a:rPr lang="sv-SE" sz="2400" kern="1200" dirty="0"/>
            <a:t>Råd- och stödsamtal</a:t>
          </a:r>
        </a:p>
      </dsp:txBody>
      <dsp:txXfrm rot="10800000">
        <a:off x="1451454" y="712119"/>
        <a:ext cx="4537840" cy="547925"/>
      </dsp:txXfrm>
    </dsp:sp>
    <dsp:sp modelId="{4446F986-11EB-4E9E-87CC-085AA97972C3}">
      <dsp:nvSpPr>
        <dsp:cNvPr id="0" name=""/>
        <dsp:cNvSpPr/>
      </dsp:nvSpPr>
      <dsp:spPr>
        <a:xfrm>
          <a:off x="989143" y="712119"/>
          <a:ext cx="547925" cy="547925"/>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9B4545B-C2E1-4473-9F3D-FB0F14E470A1}">
      <dsp:nvSpPr>
        <dsp:cNvPr id="0" name=""/>
        <dsp:cNvSpPr/>
      </dsp:nvSpPr>
      <dsp:spPr>
        <a:xfrm rot="10800000">
          <a:off x="1314473" y="1423603"/>
          <a:ext cx="4674821" cy="547925"/>
        </a:xfrm>
        <a:prstGeom prst="homePlate">
          <a:avLst/>
        </a:prstGeom>
        <a:solidFill>
          <a:schemeClr val="accent5">
            <a:shade val="50000"/>
            <a:hueOff val="-240201"/>
            <a:satOff val="-16066"/>
            <a:lumOff val="3655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620" tIns="91440" rIns="170688" bIns="91440" numCol="1" spcCol="1270" anchor="ctr" anchorCtr="0">
          <a:noAutofit/>
        </a:bodyPr>
        <a:lstStyle/>
        <a:p>
          <a:pPr marL="0" lvl="0" indent="0" algn="ctr" defTabSz="1066800">
            <a:lnSpc>
              <a:spcPct val="90000"/>
            </a:lnSpc>
            <a:spcBef>
              <a:spcPct val="0"/>
            </a:spcBef>
            <a:spcAft>
              <a:spcPct val="35000"/>
            </a:spcAft>
            <a:buNone/>
          </a:pPr>
          <a:r>
            <a:rPr lang="sv-SE" sz="2400" kern="1200" dirty="0"/>
            <a:t>Stöd för våldsutövare</a:t>
          </a:r>
        </a:p>
      </dsp:txBody>
      <dsp:txXfrm rot="10800000">
        <a:off x="1451454" y="1423603"/>
        <a:ext cx="4537840" cy="547925"/>
      </dsp:txXfrm>
    </dsp:sp>
    <dsp:sp modelId="{F236BF00-5C98-454C-8D36-3360F23F70BE}">
      <dsp:nvSpPr>
        <dsp:cNvPr id="0" name=""/>
        <dsp:cNvSpPr/>
      </dsp:nvSpPr>
      <dsp:spPr>
        <a:xfrm>
          <a:off x="980075" y="1423603"/>
          <a:ext cx="547925" cy="547925"/>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E86F752-FE8D-4CCD-A016-DEE295447B00}">
      <dsp:nvSpPr>
        <dsp:cNvPr id="0" name=""/>
        <dsp:cNvSpPr/>
      </dsp:nvSpPr>
      <dsp:spPr>
        <a:xfrm rot="10800000">
          <a:off x="1314473" y="2135088"/>
          <a:ext cx="4674821" cy="547925"/>
        </a:xfrm>
        <a:prstGeom prst="homePlate">
          <a:avLst/>
        </a:prstGeom>
        <a:solidFill>
          <a:schemeClr val="accent5">
            <a:shade val="50000"/>
            <a:hueOff val="-240201"/>
            <a:satOff val="-16066"/>
            <a:lumOff val="3655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620" tIns="91440" rIns="170688" bIns="91440" numCol="1" spcCol="1270" anchor="ctr" anchorCtr="0">
          <a:noAutofit/>
        </a:bodyPr>
        <a:lstStyle/>
        <a:p>
          <a:pPr marL="0" lvl="0" indent="0" algn="ctr" defTabSz="1066800">
            <a:lnSpc>
              <a:spcPct val="90000"/>
            </a:lnSpc>
            <a:spcBef>
              <a:spcPct val="0"/>
            </a:spcBef>
            <a:spcAft>
              <a:spcPct val="35000"/>
            </a:spcAft>
            <a:buNone/>
          </a:pPr>
          <a:r>
            <a:rPr lang="sv-SE" sz="2400" kern="1200" dirty="0"/>
            <a:t>Kontakt med andra myndigheter</a:t>
          </a:r>
        </a:p>
      </dsp:txBody>
      <dsp:txXfrm rot="10800000">
        <a:off x="1451454" y="2135088"/>
        <a:ext cx="4537840" cy="547925"/>
      </dsp:txXfrm>
    </dsp:sp>
    <dsp:sp modelId="{9F0CC94D-4ED7-4452-84CC-33B6B1CB0418}">
      <dsp:nvSpPr>
        <dsp:cNvPr id="0" name=""/>
        <dsp:cNvSpPr/>
      </dsp:nvSpPr>
      <dsp:spPr>
        <a:xfrm>
          <a:off x="980075" y="2135088"/>
          <a:ext cx="547925" cy="547925"/>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55936D5-9BB9-4D96-81BF-3D95A87597F2}">
      <dsp:nvSpPr>
        <dsp:cNvPr id="0" name=""/>
        <dsp:cNvSpPr/>
      </dsp:nvSpPr>
      <dsp:spPr>
        <a:xfrm rot="10800000">
          <a:off x="1314473" y="2846573"/>
          <a:ext cx="4674821" cy="547925"/>
        </a:xfrm>
        <a:prstGeom prst="homePlate">
          <a:avLst/>
        </a:prstGeom>
        <a:solidFill>
          <a:schemeClr val="accent5">
            <a:shade val="50000"/>
            <a:hueOff val="-120100"/>
            <a:satOff val="-8033"/>
            <a:lumOff val="182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620" tIns="91440" rIns="170688" bIns="91440" numCol="1" spcCol="1270" anchor="ctr" anchorCtr="0">
          <a:noAutofit/>
        </a:bodyPr>
        <a:lstStyle/>
        <a:p>
          <a:pPr marL="0" lvl="0" indent="0" algn="ctr" defTabSz="1066800">
            <a:lnSpc>
              <a:spcPct val="90000"/>
            </a:lnSpc>
            <a:spcBef>
              <a:spcPct val="0"/>
            </a:spcBef>
            <a:spcAft>
              <a:spcPct val="35000"/>
            </a:spcAft>
            <a:buNone/>
          </a:pPr>
          <a:r>
            <a:rPr lang="sv-SE" sz="2400" kern="1200" dirty="0"/>
            <a:t>Skyddsplacering </a:t>
          </a:r>
        </a:p>
      </dsp:txBody>
      <dsp:txXfrm rot="10800000">
        <a:off x="1451454" y="2846573"/>
        <a:ext cx="4537840" cy="547925"/>
      </dsp:txXfrm>
    </dsp:sp>
    <dsp:sp modelId="{408175E8-8CBA-47D8-9E38-E023D8518976}">
      <dsp:nvSpPr>
        <dsp:cNvPr id="0" name=""/>
        <dsp:cNvSpPr/>
      </dsp:nvSpPr>
      <dsp:spPr>
        <a:xfrm>
          <a:off x="980075" y="2847207"/>
          <a:ext cx="547925" cy="547925"/>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Platshållare för sidfo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C54A48A-15DB-486B-8EDF-071EF888C9FA}" type="slidenum">
              <a:rPr lang="sv-SE" smtClean="0"/>
              <a:t>‹#›</a:t>
            </a:fld>
            <a:endParaRPr lang="sv-SE"/>
          </a:p>
        </p:txBody>
      </p:sp>
      <p:pic>
        <p:nvPicPr>
          <p:cNvPr id="6" name="Bildobjekt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6922" y="171821"/>
            <a:ext cx="497342" cy="573933"/>
          </a:xfrm>
          <a:prstGeom prst="rect">
            <a:avLst/>
          </a:prstGeom>
        </p:spPr>
      </p:pic>
      <p:sp>
        <p:nvSpPr>
          <p:cNvPr id="7" name="Platshållare för datum 6"/>
          <p:cNvSpPr>
            <a:spLocks noGrp="1"/>
          </p:cNvSpPr>
          <p:nvPr>
            <p:ph type="dt" sz="quarter" idx="1"/>
          </p:nvPr>
        </p:nvSpPr>
        <p:spPr>
          <a:xfrm>
            <a:off x="155643" y="171821"/>
            <a:ext cx="3171218" cy="371239"/>
          </a:xfrm>
          <a:prstGeom prst="rect">
            <a:avLst/>
          </a:prstGeom>
        </p:spPr>
        <p:txBody>
          <a:bodyPr vert="horz" lIns="91440" tIns="45720" rIns="91440" bIns="45720" rtlCol="0"/>
          <a:lstStyle>
            <a:lvl1pPr algn="r">
              <a:defRPr sz="1200"/>
            </a:lvl1pPr>
          </a:lstStyle>
          <a:p>
            <a:pPr algn="l"/>
            <a:fld id="{C5EFC694-610F-4EBB-A7A1-F373CBB5F4F0}" type="datetimeFigureOut">
              <a:rPr lang="sv-SE" sz="1050" smtClean="0">
                <a:latin typeface="Source Sans Pro Semibold" panose="020B0603030403020204" pitchFamily="34" charset="0"/>
              </a:rPr>
              <a:pPr algn="l"/>
              <a:t>2024-01-31</a:t>
            </a:fld>
            <a:endParaRPr lang="sv-SE" dirty="0">
              <a:latin typeface="Source Sans Pro Semibold" panose="020B0603030403020204" pitchFamily="34" charset="0"/>
            </a:endParaRPr>
          </a:p>
        </p:txBody>
      </p:sp>
    </p:spTree>
    <p:extLst>
      <p:ext uri="{BB962C8B-B14F-4D97-AF65-F5344CB8AC3E}">
        <p14:creationId xmlns:p14="http://schemas.microsoft.com/office/powerpoint/2010/main" val="966043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1246B2-8DA9-434C-B6FD-F8DEA6040EC3}" type="slidenum">
              <a:rPr lang="sv-SE" smtClean="0"/>
              <a:t>‹#›</a:t>
            </a:fld>
            <a:endParaRPr lang="sv-SE"/>
          </a:p>
        </p:txBody>
      </p:sp>
      <p:pic>
        <p:nvPicPr>
          <p:cNvPr id="8" name="Bildobjekt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6922" y="171821"/>
            <a:ext cx="497342" cy="573933"/>
          </a:xfrm>
          <a:prstGeom prst="rect">
            <a:avLst/>
          </a:prstGeom>
        </p:spPr>
      </p:pic>
    </p:spTree>
    <p:extLst>
      <p:ext uri="{BB962C8B-B14F-4D97-AF65-F5344CB8AC3E}">
        <p14:creationId xmlns:p14="http://schemas.microsoft.com/office/powerpoint/2010/main" val="3826168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47958">
              <a:defRPr/>
            </a:pPr>
            <a:endParaRPr lang="sv-SE"/>
          </a:p>
          <a:p>
            <a:pPr defTabSz="947958">
              <a:defRPr/>
            </a:pPr>
            <a:r>
              <a:rPr lang="sv-SE"/>
              <a:t>​Dagens socialtjänstlag började att gälla 1981 och syftar till stärka och komplettera personens egna resurser.</a:t>
            </a:r>
          </a:p>
          <a:p>
            <a:pPr defTabSz="947958">
              <a:defRPr/>
            </a:pPr>
            <a:endParaRPr lang="sv-SE"/>
          </a:p>
          <a:p>
            <a:pPr defTabSz="947958">
              <a:defRPr/>
            </a:pPr>
            <a:r>
              <a:rPr lang="sv-SE"/>
              <a:t>Innan dess fanns fattigvård dit fattiga som inte kunde försörja sig kunde hamna i ”fattigstuga”.</a:t>
            </a:r>
          </a:p>
          <a:p>
            <a:pPr defTabSz="947958">
              <a:defRPr/>
            </a:pPr>
            <a:endParaRPr lang="sv-SE"/>
          </a:p>
          <a:p>
            <a:pPr defTabSz="947958">
              <a:defRPr/>
            </a:pPr>
            <a:r>
              <a:rPr lang="sv-SE"/>
              <a:t>Det har även funnits ”rotegång” vilket innebar att man fick man först bo hos en bonde och hjälpa till, därefter fick man flytta till en andra och därefter en tredje och fick då mat och husrum. </a:t>
            </a:r>
          </a:p>
          <a:p>
            <a:pPr defTabSz="947958">
              <a:defRPr/>
            </a:pPr>
            <a:endParaRPr lang="sv-SE"/>
          </a:p>
          <a:p>
            <a:pPr defTabSz="947958">
              <a:defRPr/>
            </a:pPr>
            <a:r>
              <a:rPr lang="sv-SE"/>
              <a:t>Dagens socialtjänst arbetar med att erbjuda olika typer av hjälp och stöd. Det handlar i första hand att samarbeta för att hitta en gemensam plan och att motivera till att ta emot hjälp och stöd. </a:t>
            </a:r>
          </a:p>
          <a:p>
            <a:pPr defTabSz="947958">
              <a:defRPr/>
            </a:pPr>
            <a:endParaRPr lang="sv-SE"/>
          </a:p>
          <a:p>
            <a:pPr defTabSz="947958">
              <a:defRPr/>
            </a:pPr>
            <a:endParaRPr lang="sv-SE"/>
          </a:p>
          <a:p>
            <a:pPr defTabSz="947958">
              <a:defRPr/>
            </a:pPr>
            <a:r>
              <a:rPr lang="sv-SE"/>
              <a:t>Om det inte fungerar med frivilligt stöd behöver ibland socialtjänsten fatta beslut mot någons vilja. Jag kommer att prata mer om de olika lagarna. </a:t>
            </a:r>
          </a:p>
          <a:p>
            <a:pPr defTabSz="947958">
              <a:defRPr/>
            </a:pPr>
            <a:r>
              <a:rPr lang="sv-SE"/>
              <a:t>Men LVU handlar om barn och LVM och vuxna. Men först vill jag prata om vilka ordningar som en socialsekreterare behöver förhålla sig till. </a:t>
            </a:r>
          </a:p>
          <a:p>
            <a:endParaRPr lang="sv-SE"/>
          </a:p>
        </p:txBody>
      </p:sp>
      <p:sp>
        <p:nvSpPr>
          <p:cNvPr id="4" name="Platshållare för bildnummer 3"/>
          <p:cNvSpPr>
            <a:spLocks noGrp="1"/>
          </p:cNvSpPr>
          <p:nvPr>
            <p:ph type="sldNum" sz="quarter" idx="5"/>
          </p:nvPr>
        </p:nvSpPr>
        <p:spPr/>
        <p:txBody>
          <a:bodyPr/>
          <a:lstStyle/>
          <a:p>
            <a:fld id="{341246B2-8DA9-434C-B6FD-F8DEA6040EC3}" type="slidenum">
              <a:rPr lang="sv-SE" smtClean="0"/>
              <a:t>8</a:t>
            </a:fld>
            <a:endParaRPr lang="sv-SE"/>
          </a:p>
        </p:txBody>
      </p:sp>
    </p:spTree>
    <p:extLst>
      <p:ext uri="{BB962C8B-B14F-4D97-AF65-F5344CB8AC3E}">
        <p14:creationId xmlns:p14="http://schemas.microsoft.com/office/powerpoint/2010/main" val="593074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Lag med särskilda bestämmelser om vård av unga, LVU</a:t>
            </a:r>
          </a:p>
          <a:p>
            <a:r>
              <a:rPr lang="sv-SE" dirty="0"/>
              <a:t>Om socialtjänsten inte kan genomföra nödvändig vård i tillsammans med förälder och den ungdomen, när denne fyllt 15 år, kan ett omhändertagande enligt LVU bli aktuellt. </a:t>
            </a:r>
            <a:endParaRPr lang="sv-SE" dirty="0">
              <a:cs typeface="Calibri"/>
            </a:endParaRPr>
          </a:p>
          <a:p>
            <a:endParaRPr lang="sv-SE"/>
          </a:p>
          <a:p>
            <a:r>
              <a:rPr lang="sv-SE" dirty="0"/>
              <a:t>För att LVU ska kunna tillämpas behöver tre förutsättningar vara uppfyllda:</a:t>
            </a:r>
            <a:endParaRPr lang="sv-SE" dirty="0">
              <a:cs typeface="Calibri"/>
            </a:endParaRPr>
          </a:p>
          <a:p>
            <a:r>
              <a:rPr lang="sv-SE" dirty="0"/>
              <a:t>Missförhållandet ska medföra att det finns en </a:t>
            </a:r>
            <a:r>
              <a:rPr lang="sv-SE" b="1" dirty="0"/>
              <a:t>påtaglig risk för att den unges hälsa eller utveckling skadas</a:t>
            </a:r>
            <a:r>
              <a:rPr lang="sv-SE" dirty="0"/>
              <a:t>.</a:t>
            </a:r>
            <a:endParaRPr lang="sv-SE" dirty="0">
              <a:cs typeface="Calibri"/>
            </a:endParaRPr>
          </a:p>
          <a:p>
            <a:r>
              <a:rPr lang="sv-SE" dirty="0"/>
              <a:t>Behövlig vård kan inte ges på frivillig väg.</a:t>
            </a:r>
            <a:endParaRPr lang="sv-SE" dirty="0">
              <a:cs typeface="Calibri"/>
            </a:endParaRPr>
          </a:p>
          <a:p>
            <a:endParaRPr lang="sv-SE"/>
          </a:p>
          <a:p>
            <a:r>
              <a:rPr lang="sv-SE" dirty="0"/>
              <a:t>Det ska föreligga ett missförhållande som har anknytning till den unges </a:t>
            </a:r>
            <a:r>
              <a:rPr lang="sv-SE" b="1" dirty="0"/>
              <a:t>hemmiljö</a:t>
            </a:r>
            <a:r>
              <a:rPr lang="sv-SE" dirty="0"/>
              <a:t> enligt 2 § LVU (de så kallade miljöfallen) och/eller till </a:t>
            </a:r>
            <a:r>
              <a:rPr lang="sv-SE" b="1" dirty="0"/>
              <a:t>den unges eget beteende </a:t>
            </a:r>
            <a:r>
              <a:rPr lang="sv-SE" dirty="0"/>
              <a:t>enligt 3 § LVU (de så kallade beteendefallen).</a:t>
            </a:r>
            <a:endParaRPr lang="sv-SE" dirty="0">
              <a:cs typeface="Calibri"/>
            </a:endParaRPr>
          </a:p>
          <a:p>
            <a:endParaRPr lang="sv-SE"/>
          </a:p>
          <a:p>
            <a:r>
              <a:rPr lang="sv-SE" dirty="0"/>
              <a:t>Socialsekreterare lämnar förslag till beslut till socialnämnden. När socialnämnden fattat beslut så ansöker man om att Förvaltningsrätten ska så kallat ”fastställa” beslutet så att det blir giltigt. </a:t>
            </a:r>
            <a:endParaRPr lang="sv-SE" dirty="0">
              <a:cs typeface="Calibri"/>
            </a:endParaRPr>
          </a:p>
          <a:p>
            <a:endParaRPr lang="sv-SE"/>
          </a:p>
          <a:p>
            <a:endParaRPr lang="sv-SE"/>
          </a:p>
          <a:p>
            <a:r>
              <a:rPr lang="sv-SE" dirty="0"/>
              <a:t>Barn och unga har rätt till en trygg uppväxt. Om barn och unga riskerar att utvecklas ogynnsamt har samhället ansvar att se till att de får det skydd och stöd de behöver. Lagen med särskilda bestämmelser om vård av unga, LVU, kompletterar socialtjänstlagen, </a:t>
            </a:r>
            <a:r>
              <a:rPr lang="sv-SE" dirty="0" err="1"/>
              <a:t>SoL</a:t>
            </a:r>
            <a:r>
              <a:rPr lang="sv-SE" dirty="0"/>
              <a:t>, när frivilliga insatser inte är möjliga.</a:t>
            </a:r>
            <a:endParaRPr lang="sv-SE" dirty="0">
              <a:cs typeface="Calibri"/>
            </a:endParaRPr>
          </a:p>
          <a:p>
            <a:r>
              <a:rPr lang="sv-SE" dirty="0"/>
              <a:t>LVU ska trygga samhällets möjligheter att kunna ge barn och unga behövlig vård och behandling. Ytterst ligger ansvaret att agera på kommunens socialnämnd. Om socialnämnden inte kan genomföra behövlig vård i samförstånd med vårdnadshavaren och den unge, när denne fyllt 15 år, kan ett omhändertagande enligt LVU bli aktuellt. Barnet placeras då i ett boende utanför hemmet. Med behövlig vård menas att hela den planerade vården ska kunna genomföras på kort och lång sikt.</a:t>
            </a:r>
            <a:endParaRPr lang="sv-SE" dirty="0">
              <a:cs typeface="Calibri"/>
            </a:endParaRPr>
          </a:p>
          <a:p>
            <a:endParaRPr lang="sv-SE"/>
          </a:p>
          <a:p>
            <a:r>
              <a:rPr lang="sv-SE" dirty="0"/>
              <a:t>LVU ska trygga samhällets möjligheter att kunna ge barn och unga den vård och den behandling som de behöver. LVU kompletterar </a:t>
            </a:r>
            <a:r>
              <a:rPr lang="sv-SE" dirty="0" err="1"/>
              <a:t>SoL</a:t>
            </a:r>
            <a:r>
              <a:rPr lang="sv-SE" dirty="0"/>
              <a:t> i situationer när frivilliga insatser inte är möjliga. </a:t>
            </a:r>
            <a:endParaRPr lang="sv-SE" dirty="0">
              <a:cs typeface="Calibri"/>
            </a:endParaRPr>
          </a:p>
        </p:txBody>
      </p:sp>
      <p:sp>
        <p:nvSpPr>
          <p:cNvPr id="4" name="Platshållare för bildnummer 3"/>
          <p:cNvSpPr>
            <a:spLocks noGrp="1"/>
          </p:cNvSpPr>
          <p:nvPr>
            <p:ph type="sldNum" sz="quarter" idx="5"/>
          </p:nvPr>
        </p:nvSpPr>
        <p:spPr/>
        <p:txBody>
          <a:bodyPr/>
          <a:lstStyle/>
          <a:p>
            <a:fld id="{341246B2-8DA9-434C-B6FD-F8DEA6040EC3}" type="slidenum">
              <a:rPr lang="sv-SE" smtClean="0"/>
              <a:t>9</a:t>
            </a:fld>
            <a:endParaRPr lang="sv-SE"/>
          </a:p>
        </p:txBody>
      </p:sp>
    </p:spTree>
    <p:extLst>
      <p:ext uri="{BB962C8B-B14F-4D97-AF65-F5344CB8AC3E}">
        <p14:creationId xmlns:p14="http://schemas.microsoft.com/office/powerpoint/2010/main" val="1016160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De i 1 kap. 1 § socialtjänstlagen (2001:453) angivna målen för samhällets socialtjänst skall vara vägledande för all vård som syftar till att hjälpa enskilda människor att komma ifrån missbruk av alkohol, narkotika eller flyktiga lösningsmedel.</a:t>
            </a:r>
          </a:p>
          <a:p>
            <a:endParaRPr lang="sv-SE"/>
          </a:p>
          <a:p>
            <a:r>
              <a:rPr lang="sv-SE"/>
              <a:t>Förvaltningsrätten beslutar om beredande av tvångsvård. </a:t>
            </a:r>
          </a:p>
          <a:p>
            <a:endParaRPr lang="sv-SE"/>
          </a:p>
          <a:p>
            <a:r>
              <a:rPr lang="sv-SE"/>
              <a:t>Tvångsvården skall syfta till att genom behövliga insatser motivera missbrukaren så att han eller hon kan antas vara i stånd att frivilligt medverka till fortsatt behandling och ta emot stöd för att komma ifrån sitt missbruk.</a:t>
            </a:r>
          </a:p>
        </p:txBody>
      </p:sp>
      <p:sp>
        <p:nvSpPr>
          <p:cNvPr id="4" name="Platshållare för bildnummer 3"/>
          <p:cNvSpPr>
            <a:spLocks noGrp="1"/>
          </p:cNvSpPr>
          <p:nvPr>
            <p:ph type="sldNum" sz="quarter" idx="5"/>
          </p:nvPr>
        </p:nvSpPr>
        <p:spPr/>
        <p:txBody>
          <a:bodyPr/>
          <a:lstStyle/>
          <a:p>
            <a:fld id="{341246B2-8DA9-434C-B6FD-F8DEA6040EC3}" type="slidenum">
              <a:rPr lang="sv-SE" smtClean="0"/>
              <a:t>10</a:t>
            </a:fld>
            <a:endParaRPr lang="sv-SE"/>
          </a:p>
        </p:txBody>
      </p:sp>
    </p:spTree>
    <p:extLst>
      <p:ext uri="{BB962C8B-B14F-4D97-AF65-F5344CB8AC3E}">
        <p14:creationId xmlns:p14="http://schemas.microsoft.com/office/powerpoint/2010/main" val="3862644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sv-SE"/>
              <a:t>Socialtjänsten har inget generellt ansvar att ordna boende till bostadslösa.​</a:t>
            </a:r>
          </a:p>
          <a:p>
            <a:pPr fontAlgn="base"/>
            <a:r>
              <a:rPr lang="sv-SE"/>
              <a:t>- Undantag för personer som blir anvisade kommunen eller är i behov av boende med </a:t>
            </a:r>
            <a:r>
              <a:rPr lang="sv-SE" err="1"/>
              <a:t>särkild</a:t>
            </a:r>
            <a:r>
              <a:rPr lang="sv-SE"/>
              <a:t> service</a:t>
            </a:r>
          </a:p>
          <a:p>
            <a:pPr fontAlgn="base"/>
            <a:r>
              <a:rPr lang="sv-SE"/>
              <a:t>I första hand har personen ett eget ansvar att planera sitt boende. ​</a:t>
            </a:r>
          </a:p>
          <a:p>
            <a:pPr fontAlgn="base"/>
            <a:r>
              <a:rPr lang="sv-SE"/>
              <a:t>Socialtjänsten kan stärka och komplettera personens egna resurser. ​</a:t>
            </a:r>
          </a:p>
          <a:p>
            <a:pPr fontAlgn="base"/>
            <a:endParaRPr lang="sv-SE"/>
          </a:p>
          <a:p>
            <a:pPr fontAlgn="base"/>
            <a:r>
              <a:rPr lang="sv-SE" err="1"/>
              <a:t>Serviceinstas</a:t>
            </a:r>
            <a:r>
              <a:rPr lang="sv-SE"/>
              <a:t> vid tre tillfällen. </a:t>
            </a:r>
          </a:p>
          <a:p>
            <a:pPr fontAlgn="base"/>
            <a:r>
              <a:rPr lang="sv-SE"/>
              <a:t>​Syftet är att ge personen stöd för  att bli självständig i bostadssökande. ​</a:t>
            </a:r>
          </a:p>
          <a:p>
            <a:endParaRPr lang="sv-SE"/>
          </a:p>
        </p:txBody>
      </p:sp>
      <p:sp>
        <p:nvSpPr>
          <p:cNvPr id="4" name="Platshållare för bildnummer 3"/>
          <p:cNvSpPr>
            <a:spLocks noGrp="1"/>
          </p:cNvSpPr>
          <p:nvPr>
            <p:ph type="sldNum" sz="quarter" idx="5"/>
          </p:nvPr>
        </p:nvSpPr>
        <p:spPr/>
        <p:txBody>
          <a:bodyPr/>
          <a:lstStyle/>
          <a:p>
            <a:fld id="{341246B2-8DA9-434C-B6FD-F8DEA6040EC3}" type="slidenum">
              <a:rPr lang="sv-SE" smtClean="0"/>
              <a:t>26</a:t>
            </a:fld>
            <a:endParaRPr lang="sv-SE"/>
          </a:p>
        </p:txBody>
      </p:sp>
    </p:spTree>
    <p:extLst>
      <p:ext uri="{BB962C8B-B14F-4D97-AF65-F5344CB8AC3E}">
        <p14:creationId xmlns:p14="http://schemas.microsoft.com/office/powerpoint/2010/main" val="41470621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9.svg"/><Relationship Id="rId7" Type="http://schemas.openxmlformats.org/officeDocument/2006/relationships/image" Target="../media/image12.png"/><Relationship Id="rId12" Type="http://schemas.openxmlformats.org/officeDocument/2006/relationships/image" Target="../media/image17.jp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2.png"/><Relationship Id="rId11" Type="http://schemas.openxmlformats.org/officeDocument/2006/relationships/image" Target="../media/image16.svg"/><Relationship Id="rId5" Type="http://schemas.openxmlformats.org/officeDocument/2006/relationships/image" Target="../media/image11.sv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8.png"/><Relationship Id="rId13" Type="http://schemas.microsoft.com/office/2007/relationships/hdphoto" Target="../media/hdphoto1.wdp"/><Relationship Id="rId3" Type="http://schemas.openxmlformats.org/officeDocument/2006/relationships/image" Target="../media/image19.svg"/><Relationship Id="rId7" Type="http://schemas.openxmlformats.org/officeDocument/2006/relationships/image" Target="../media/image11.svg"/><Relationship Id="rId12"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10.png"/><Relationship Id="rId11" Type="http://schemas.openxmlformats.org/officeDocument/2006/relationships/image" Target="../media/image20.jpg"/><Relationship Id="rId5" Type="http://schemas.openxmlformats.org/officeDocument/2006/relationships/image" Target="../media/image16.svg"/><Relationship Id="rId10" Type="http://schemas.openxmlformats.org/officeDocument/2006/relationships/image" Target="../media/image2.png"/><Relationship Id="rId4" Type="http://schemas.openxmlformats.org/officeDocument/2006/relationships/image" Target="../media/image15.png"/><Relationship Id="rId9" Type="http://schemas.openxmlformats.org/officeDocument/2006/relationships/image" Target="../media/image9.sv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ga: Titelsida - Skiffer">
    <p:bg>
      <p:bgPr>
        <a:solidFill>
          <a:srgbClr val="4A4A49"/>
        </a:solidFill>
        <a:effectLst/>
      </p:bgPr>
    </p:bg>
    <p:spTree>
      <p:nvGrpSpPr>
        <p:cNvPr id="1" name=""/>
        <p:cNvGrpSpPr/>
        <p:nvPr/>
      </p:nvGrpSpPr>
      <p:grpSpPr>
        <a:xfrm>
          <a:off x="0" y="0"/>
          <a:ext cx="0" cy="0"/>
          <a:chOff x="0" y="0"/>
          <a:chExt cx="0" cy="0"/>
        </a:xfrm>
      </p:grpSpPr>
      <p:sp>
        <p:nvSpPr>
          <p:cNvPr id="6" name="Platshållare för text 2"/>
          <p:cNvSpPr>
            <a:spLocks noGrp="1"/>
          </p:cNvSpPr>
          <p:nvPr>
            <p:ph type="body" sz="quarter" idx="10" hasCustomPrompt="1"/>
          </p:nvPr>
        </p:nvSpPr>
        <p:spPr>
          <a:xfrm>
            <a:off x="587375" y="5932488"/>
            <a:ext cx="8580688" cy="304800"/>
          </a:xfrm>
          <a:prstGeom prst="rect">
            <a:avLst/>
          </a:prstGeom>
        </p:spPr>
        <p:txBody>
          <a:bodyPr lIns="0" tIns="0" rIns="0" bIns="0" anchor="b"/>
          <a:lstStyle>
            <a:lvl1pPr marL="0" indent="0">
              <a:buNone/>
              <a:defRPr sz="2000" spc="40" baseline="0">
                <a:solidFill>
                  <a:schemeClr val="tx2">
                    <a:lumMod val="40000"/>
                    <a:lumOff val="60000"/>
                  </a:schemeClr>
                </a:solidFill>
                <a:latin typeface="Source Sans Pro" panose="020B0503030403020204" pitchFamily="34" charset="0"/>
                <a:ea typeface="Source Sans Pro" panose="020B0503030403020204" pitchFamily="34" charset="0"/>
              </a:defRPr>
            </a:lvl1pPr>
            <a:lvl2pPr marL="457200" indent="0">
              <a:buNone/>
              <a:defRPr>
                <a:latin typeface="Source Sans Pro Semibold" panose="020B0603030403020204" pitchFamily="34" charset="0"/>
              </a:defRPr>
            </a:lvl2pPr>
            <a:lvl3pPr marL="914400" indent="0">
              <a:buNone/>
              <a:defRPr>
                <a:latin typeface="Source Sans Pro Semibold" panose="020B0603030403020204" pitchFamily="34" charset="0"/>
              </a:defRPr>
            </a:lvl3pPr>
            <a:lvl4pPr marL="1371600" indent="0">
              <a:buNone/>
              <a:defRPr>
                <a:latin typeface="Source Sans Pro Semibold" panose="020B0603030403020204" pitchFamily="34" charset="0"/>
              </a:defRPr>
            </a:lvl4pPr>
            <a:lvl5pPr marL="1828800" indent="0">
              <a:buNone/>
              <a:defRPr>
                <a:latin typeface="Source Sans Pro Semibold" panose="020B0603030403020204" pitchFamily="34" charset="0"/>
              </a:defRPr>
            </a:lvl5pPr>
          </a:lstStyle>
          <a:p>
            <a:pPr lvl="0"/>
            <a:r>
              <a:rPr lang="sv-SE" dirty="0"/>
              <a:t>EVENTUELL UNDERRUBRIK 20XX-XX-XX</a:t>
            </a:r>
          </a:p>
        </p:txBody>
      </p:sp>
      <p:sp>
        <p:nvSpPr>
          <p:cNvPr id="4" name="Rubrik 1">
            <a:extLst>
              <a:ext uri="{FF2B5EF4-FFF2-40B4-BE49-F238E27FC236}">
                <a16:creationId xmlns:a16="http://schemas.microsoft.com/office/drawing/2014/main" id="{72ADCF35-36EE-4091-85D2-02F56DF773E8}"/>
              </a:ext>
            </a:extLst>
          </p:cNvPr>
          <p:cNvSpPr>
            <a:spLocks noGrp="1"/>
          </p:cNvSpPr>
          <p:nvPr>
            <p:ph type="ctrTitle" hasCustomPrompt="1"/>
          </p:nvPr>
        </p:nvSpPr>
        <p:spPr>
          <a:xfrm>
            <a:off x="587375" y="4399395"/>
            <a:ext cx="8580688" cy="1402129"/>
          </a:xfrm>
          <a:prstGeom prst="rect">
            <a:avLst/>
          </a:prstGeom>
        </p:spPr>
        <p:txBody>
          <a:bodyPr lIns="0" tIns="0" rIns="0" bIns="0" anchor="t" anchorCtr="0">
            <a:noAutofit/>
          </a:bodyPr>
          <a:lstStyle>
            <a:lvl1pPr algn="l">
              <a:lnSpc>
                <a:spcPct val="100000"/>
              </a:lnSpc>
              <a:defRPr lang="sv-SE" b="0" baseline="0" dirty="0">
                <a:solidFill>
                  <a:schemeClr val="bg1"/>
                </a:solidFill>
                <a:latin typeface="Source Sans Pro Semibold" panose="020B0603030403020204" pitchFamily="34" charset="0"/>
              </a:defRPr>
            </a:lvl1pPr>
          </a:lstStyle>
          <a:p>
            <a:r>
              <a:rPr lang="sv-SE" dirty="0"/>
              <a:t>Rubrik till förstasidan (max 2 rader)</a:t>
            </a:r>
            <a:br>
              <a:rPr lang="sv-SE" dirty="0"/>
            </a:br>
            <a:endParaRPr lang="sv-SE" dirty="0"/>
          </a:p>
        </p:txBody>
      </p:sp>
    </p:spTree>
    <p:extLst>
      <p:ext uri="{BB962C8B-B14F-4D97-AF65-F5344CB8AC3E}">
        <p14:creationId xmlns:p14="http://schemas.microsoft.com/office/powerpoint/2010/main" val="41847298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ga: Titelsida - Vit">
    <p:bg>
      <p:bgPr>
        <a:solidFill>
          <a:schemeClr val="bg1"/>
        </a:solidFill>
        <a:effectLst/>
      </p:bgPr>
    </p:bg>
    <p:spTree>
      <p:nvGrpSpPr>
        <p:cNvPr id="1" name=""/>
        <p:cNvGrpSpPr/>
        <p:nvPr/>
      </p:nvGrpSpPr>
      <p:grpSpPr>
        <a:xfrm>
          <a:off x="0" y="0"/>
          <a:ext cx="0" cy="0"/>
          <a:chOff x="0" y="0"/>
          <a:chExt cx="0" cy="0"/>
        </a:xfrm>
      </p:grpSpPr>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08436" y="333375"/>
            <a:ext cx="948353" cy="1094400"/>
          </a:xfrm>
          <a:prstGeom prst="rect">
            <a:avLst/>
          </a:prstGeom>
        </p:spPr>
      </p:pic>
      <p:sp>
        <p:nvSpPr>
          <p:cNvPr id="5" name="Rubrik 1"/>
          <p:cNvSpPr>
            <a:spLocks noGrp="1"/>
          </p:cNvSpPr>
          <p:nvPr>
            <p:ph type="ctrTitle" hasCustomPrompt="1"/>
          </p:nvPr>
        </p:nvSpPr>
        <p:spPr>
          <a:xfrm>
            <a:off x="587375" y="4365625"/>
            <a:ext cx="8580688" cy="1402129"/>
          </a:xfrm>
          <a:prstGeom prst="rect">
            <a:avLst/>
          </a:prstGeom>
        </p:spPr>
        <p:txBody>
          <a:bodyPr lIns="0" tIns="0" rIns="0" bIns="0" anchor="t" anchorCtr="0">
            <a:noAutofit/>
          </a:bodyPr>
          <a:lstStyle>
            <a:lvl1pPr algn="l">
              <a:lnSpc>
                <a:spcPct val="100000"/>
              </a:lnSpc>
              <a:defRPr lang="sv-SE" b="0" baseline="0" dirty="0">
                <a:solidFill>
                  <a:schemeClr val="tx1"/>
                </a:solidFill>
                <a:latin typeface="Source Sans Pro Semibold" panose="020B0603030403020204" pitchFamily="34" charset="0"/>
              </a:defRPr>
            </a:lvl1pPr>
          </a:lstStyle>
          <a:p>
            <a:r>
              <a:rPr lang="sv-SE" dirty="0"/>
              <a:t>Rubrik till förstasidan (max 2 rader)</a:t>
            </a:r>
            <a:br>
              <a:rPr lang="sv-SE" dirty="0"/>
            </a:br>
            <a:endParaRPr lang="sv-SE" dirty="0"/>
          </a:p>
        </p:txBody>
      </p:sp>
      <p:sp>
        <p:nvSpPr>
          <p:cNvPr id="7" name="Platshållare för text 2"/>
          <p:cNvSpPr>
            <a:spLocks noGrp="1"/>
          </p:cNvSpPr>
          <p:nvPr>
            <p:ph type="body" sz="quarter" idx="10" hasCustomPrompt="1"/>
          </p:nvPr>
        </p:nvSpPr>
        <p:spPr>
          <a:xfrm>
            <a:off x="587375" y="5932488"/>
            <a:ext cx="8580688" cy="304800"/>
          </a:xfrm>
          <a:prstGeom prst="rect">
            <a:avLst/>
          </a:prstGeom>
        </p:spPr>
        <p:txBody>
          <a:bodyPr lIns="0" tIns="0" rIns="0" bIns="0" anchor="b"/>
          <a:lstStyle>
            <a:lvl1pPr marL="0" indent="0">
              <a:buNone/>
              <a:defRPr sz="2000" spc="40" baseline="0">
                <a:solidFill>
                  <a:schemeClr val="tx1"/>
                </a:solidFill>
                <a:latin typeface="Source Sans Pro" panose="020B0503030403020204" pitchFamily="34" charset="0"/>
                <a:ea typeface="Source Sans Pro" panose="020B0503030403020204" pitchFamily="34" charset="0"/>
              </a:defRPr>
            </a:lvl1pPr>
            <a:lvl2pPr marL="457200" indent="0">
              <a:buNone/>
              <a:defRPr>
                <a:latin typeface="Source Sans Pro Semibold" panose="020B0603030403020204" pitchFamily="34" charset="0"/>
              </a:defRPr>
            </a:lvl2pPr>
            <a:lvl3pPr marL="914400" indent="0">
              <a:buNone/>
              <a:defRPr>
                <a:latin typeface="Source Sans Pro Semibold" panose="020B0603030403020204" pitchFamily="34" charset="0"/>
              </a:defRPr>
            </a:lvl3pPr>
            <a:lvl4pPr marL="1371600" indent="0">
              <a:buNone/>
              <a:defRPr>
                <a:latin typeface="Source Sans Pro Semibold" panose="020B0603030403020204" pitchFamily="34" charset="0"/>
              </a:defRPr>
            </a:lvl4pPr>
            <a:lvl5pPr marL="1828800" indent="0">
              <a:buNone/>
              <a:defRPr>
                <a:latin typeface="Source Sans Pro Semibold" panose="020B0603030403020204" pitchFamily="34" charset="0"/>
              </a:defRPr>
            </a:lvl5pPr>
          </a:lstStyle>
          <a:p>
            <a:pPr lvl="0"/>
            <a:r>
              <a:rPr lang="sv-SE" dirty="0"/>
              <a:t>EVENTUELL UNDERRUBRIK 20XX-XX-XX</a:t>
            </a:r>
          </a:p>
        </p:txBody>
      </p:sp>
    </p:spTree>
    <p:extLst>
      <p:ext uri="{BB962C8B-B14F-4D97-AF65-F5344CB8AC3E}">
        <p14:creationId xmlns:p14="http://schemas.microsoft.com/office/powerpoint/2010/main" val="1668744746"/>
      </p:ext>
    </p:extLst>
  </p:cSld>
  <p:clrMapOvr>
    <a:masterClrMapping/>
  </p:clrMapOvr>
  <p:extLst>
    <p:ext uri="{DCECCB84-F9BA-43D5-87BE-67443E8EF086}">
      <p15:sldGuideLst xmlns:p15="http://schemas.microsoft.com/office/powerpoint/2012/main">
        <p15:guide id="1" pos="7469" userDrawn="1">
          <p15:clr>
            <a:srgbClr val="FBAE40"/>
          </p15:clr>
        </p15:guide>
        <p15:guide id="2" orient="horz" pos="210" userDrawn="1">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Färgad platta - Lime">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373821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Färgad platta - Plommon">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786630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Färgad platta - Aqua">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160307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Färgad platta - vit">
    <p:spTree>
      <p:nvGrpSpPr>
        <p:cNvPr id="1" name=""/>
        <p:cNvGrpSpPr/>
        <p:nvPr/>
      </p:nvGrpSpPr>
      <p:grpSpPr>
        <a:xfrm>
          <a:off x="0" y="0"/>
          <a:ext cx="0" cy="0"/>
          <a:chOff x="0" y="0"/>
          <a:chExt cx="0" cy="0"/>
        </a:xfrm>
      </p:grpSpPr>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5969" y="617518"/>
            <a:ext cx="948353" cy="1094400"/>
          </a:xfrm>
          <a:prstGeom prst="rect">
            <a:avLst/>
          </a:prstGeom>
        </p:spPr>
      </p:pic>
    </p:spTree>
    <p:extLst>
      <p:ext uri="{BB962C8B-B14F-4D97-AF65-F5344CB8AC3E}">
        <p14:creationId xmlns:p14="http://schemas.microsoft.com/office/powerpoint/2010/main" val="317700333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bl">
  <p:cSld name="Rubrik och tabell">
    <p:spTree>
      <p:nvGrpSpPr>
        <p:cNvPr id="1" name=""/>
        <p:cNvGrpSpPr/>
        <p:nvPr/>
      </p:nvGrpSpPr>
      <p:grpSpPr>
        <a:xfrm>
          <a:off x="0" y="0"/>
          <a:ext cx="0" cy="0"/>
          <a:chOff x="0" y="0"/>
          <a:chExt cx="0" cy="0"/>
        </a:xfrm>
      </p:grpSpPr>
      <p:sp>
        <p:nvSpPr>
          <p:cNvPr id="2" name="Rubrik 1"/>
          <p:cNvSpPr>
            <a:spLocks noGrp="1"/>
          </p:cNvSpPr>
          <p:nvPr>
            <p:ph type="title"/>
          </p:nvPr>
        </p:nvSpPr>
        <p:spPr>
          <a:xfrm>
            <a:off x="914400" y="609600"/>
            <a:ext cx="10363200" cy="1143000"/>
          </a:xfrm>
        </p:spPr>
        <p:txBody>
          <a:bodyPr/>
          <a:lstStyle/>
          <a:p>
            <a:r>
              <a:rPr lang="sv-SE"/>
              <a:t>Klicka här för att ändra format</a:t>
            </a:r>
          </a:p>
        </p:txBody>
      </p:sp>
      <p:sp>
        <p:nvSpPr>
          <p:cNvPr id="3" name="Platshållare för tabell 2"/>
          <p:cNvSpPr>
            <a:spLocks noGrp="1"/>
          </p:cNvSpPr>
          <p:nvPr>
            <p:ph type="tbl" idx="1"/>
          </p:nvPr>
        </p:nvSpPr>
        <p:spPr>
          <a:xfrm>
            <a:off x="914400" y="1981200"/>
            <a:ext cx="10363200" cy="4114800"/>
          </a:xfrm>
        </p:spPr>
        <p:txBody>
          <a:bodyPr/>
          <a:lstStyle/>
          <a:p>
            <a:endParaRPr lang="sv-SE"/>
          </a:p>
        </p:txBody>
      </p:sp>
      <p:sp>
        <p:nvSpPr>
          <p:cNvPr id="4" name="Platshållare för datum 3"/>
          <p:cNvSpPr>
            <a:spLocks noGrp="1"/>
          </p:cNvSpPr>
          <p:nvPr>
            <p:ph type="dt" sz="half" idx="10"/>
          </p:nvPr>
        </p:nvSpPr>
        <p:spPr>
          <a:xfrm>
            <a:off x="914400" y="6248400"/>
            <a:ext cx="2540000" cy="457200"/>
          </a:xfrm>
        </p:spPr>
        <p:txBody>
          <a:bodyPr/>
          <a:lstStyle>
            <a:lvl1pPr>
              <a:defRPr/>
            </a:lvl1pPr>
          </a:lstStyle>
          <a:p>
            <a:endParaRPr lang="sv-SE"/>
          </a:p>
        </p:txBody>
      </p:sp>
      <p:sp>
        <p:nvSpPr>
          <p:cNvPr id="5" name="Platshållare för sidfot 4"/>
          <p:cNvSpPr>
            <a:spLocks noGrp="1"/>
          </p:cNvSpPr>
          <p:nvPr>
            <p:ph type="ftr" sz="quarter" idx="11"/>
          </p:nvPr>
        </p:nvSpPr>
        <p:spPr>
          <a:xfrm>
            <a:off x="4165600" y="6248400"/>
            <a:ext cx="3860800" cy="457200"/>
          </a:xfrm>
        </p:spPr>
        <p:txBody>
          <a:bodyPr/>
          <a:lstStyle>
            <a:lvl1pPr>
              <a:defRPr/>
            </a:lvl1pPr>
          </a:lstStyle>
          <a:p>
            <a:endParaRPr lang="sv-SE"/>
          </a:p>
        </p:txBody>
      </p:sp>
      <p:sp>
        <p:nvSpPr>
          <p:cNvPr id="6" name="Platshållare för bildnummer 5"/>
          <p:cNvSpPr>
            <a:spLocks noGrp="1"/>
          </p:cNvSpPr>
          <p:nvPr>
            <p:ph type="sldNum" sz="quarter" idx="12"/>
          </p:nvPr>
        </p:nvSpPr>
        <p:spPr>
          <a:xfrm>
            <a:off x="8737600" y="6248400"/>
            <a:ext cx="2540000" cy="457200"/>
          </a:xfrm>
        </p:spPr>
        <p:txBody>
          <a:bodyPr/>
          <a:lstStyle>
            <a:lvl1pPr>
              <a:defRPr/>
            </a:lvl1pPr>
          </a:lstStyle>
          <a:p>
            <a:fld id="{ABD67487-23EB-4804-BE78-DD32E8B16042}" type="slidenum">
              <a:rPr lang="sv-SE"/>
              <a:pPr/>
              <a:t>‹#›</a:t>
            </a:fld>
            <a:endParaRPr lang="sv-SE"/>
          </a:p>
        </p:txBody>
      </p:sp>
    </p:spTree>
    <p:extLst>
      <p:ext uri="{BB962C8B-B14F-4D97-AF65-F5344CB8AC3E}">
        <p14:creationId xmlns:p14="http://schemas.microsoft.com/office/powerpoint/2010/main" val="132148696"/>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592CDDED-9687-4D8D-9A10-D9104CBF668A}"/>
              </a:ext>
            </a:extLst>
          </p:cNvPr>
          <p:cNvSpPr>
            <a:spLocks noGrp="1"/>
          </p:cNvSpPr>
          <p:nvPr>
            <p:ph type="dt" sz="half" idx="10"/>
          </p:nvPr>
        </p:nvSpPr>
        <p:spPr/>
        <p:txBody>
          <a:bodyPr/>
          <a:lstStyle/>
          <a:p>
            <a:fld id="{94EE370D-DF95-4459-A12E-1F52562D14D8}" type="datetimeFigureOut">
              <a:rPr lang="sv-SE" smtClean="0"/>
              <a:t>2024-01-31</a:t>
            </a:fld>
            <a:endParaRPr lang="sv-SE"/>
          </a:p>
        </p:txBody>
      </p:sp>
      <p:sp>
        <p:nvSpPr>
          <p:cNvPr id="3" name="Platshållare för sidfot 2">
            <a:extLst>
              <a:ext uri="{FF2B5EF4-FFF2-40B4-BE49-F238E27FC236}">
                <a16:creationId xmlns:a16="http://schemas.microsoft.com/office/drawing/2014/main" id="{54D9D6B5-70ED-40F4-BA46-A7AB2AC441C8}"/>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60F19FE1-E2A3-4680-B3EA-67481CEE39D4}"/>
              </a:ext>
            </a:extLst>
          </p:cNvPr>
          <p:cNvSpPr>
            <a:spLocks noGrp="1"/>
          </p:cNvSpPr>
          <p:nvPr>
            <p:ph type="sldNum" sz="quarter" idx="12"/>
          </p:nvPr>
        </p:nvSpPr>
        <p:spPr/>
        <p:txBody>
          <a:bodyPr/>
          <a:lstStyle/>
          <a:p>
            <a:fld id="{5F34C458-2221-4FDB-BCA8-C968874A8DC7}" type="slidenum">
              <a:rPr lang="sv-SE" smtClean="0"/>
              <a:t>‹#›</a:t>
            </a:fld>
            <a:endParaRPr lang="sv-SE"/>
          </a:p>
        </p:txBody>
      </p:sp>
    </p:spTree>
    <p:extLst>
      <p:ext uri="{BB962C8B-B14F-4D97-AF65-F5344CB8AC3E}">
        <p14:creationId xmlns:p14="http://schemas.microsoft.com/office/powerpoint/2010/main" val="1598137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ga: Bildsida - Vit">
    <p:spTree>
      <p:nvGrpSpPr>
        <p:cNvPr id="1" name=""/>
        <p:cNvGrpSpPr/>
        <p:nvPr/>
      </p:nvGrpSpPr>
      <p:grpSpPr>
        <a:xfrm>
          <a:off x="0" y="0"/>
          <a:ext cx="0" cy="0"/>
          <a:chOff x="0" y="0"/>
          <a:chExt cx="0" cy="0"/>
        </a:xfrm>
      </p:grpSpPr>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08435" y="334800"/>
            <a:ext cx="948354" cy="1094400"/>
          </a:xfrm>
          <a:prstGeom prst="rect">
            <a:avLst/>
          </a:prstGeom>
        </p:spPr>
      </p:pic>
      <p:sp>
        <p:nvSpPr>
          <p:cNvPr id="5" name="Platshållare för bild 4"/>
          <p:cNvSpPr>
            <a:spLocks noGrp="1"/>
          </p:cNvSpPr>
          <p:nvPr>
            <p:ph type="pic" sz="quarter" idx="10" hasCustomPrompt="1"/>
          </p:nvPr>
        </p:nvSpPr>
        <p:spPr>
          <a:xfrm>
            <a:off x="0" y="1784188"/>
            <a:ext cx="12192000" cy="5073812"/>
          </a:xfrm>
          <a:prstGeom prst="rect">
            <a:avLst/>
          </a:prstGeom>
        </p:spPr>
        <p:txBody>
          <a:bodyPr/>
          <a:lstStyle/>
          <a:p>
            <a:r>
              <a:rPr lang="sv-SE" dirty="0"/>
              <a:t>Klicka på ikonen för att lägga till en bild. Tänk på att välja bilder som förmedlar en känsla. Det gör att mottagaren lättare kommer ihåg ditt budskap!</a:t>
            </a:r>
          </a:p>
        </p:txBody>
      </p:sp>
      <p:pic>
        <p:nvPicPr>
          <p:cNvPr id="7" name="Bildobjekt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90942" y="334800"/>
            <a:ext cx="965847" cy="1114588"/>
          </a:xfrm>
          <a:prstGeom prst="rect">
            <a:avLst/>
          </a:prstGeom>
        </p:spPr>
      </p:pic>
      <p:sp>
        <p:nvSpPr>
          <p:cNvPr id="9" name="Rubrik 1">
            <a:extLst>
              <a:ext uri="{FF2B5EF4-FFF2-40B4-BE49-F238E27FC236}">
                <a16:creationId xmlns:a16="http://schemas.microsoft.com/office/drawing/2014/main" id="{D4256BCE-B9B2-4A09-B339-0A9C16534BD0}"/>
              </a:ext>
            </a:extLst>
          </p:cNvPr>
          <p:cNvSpPr>
            <a:spLocks noGrp="1"/>
          </p:cNvSpPr>
          <p:nvPr>
            <p:ph type="ctrTitle" hasCustomPrompt="1"/>
          </p:nvPr>
        </p:nvSpPr>
        <p:spPr>
          <a:xfrm>
            <a:off x="738131" y="362478"/>
            <a:ext cx="9414679" cy="1059231"/>
          </a:xfrm>
          <a:prstGeom prst="rect">
            <a:avLst/>
          </a:prstGeom>
        </p:spPr>
        <p:txBody>
          <a:bodyPr lIns="0" tIns="0" rIns="0" bIns="0" anchor="b" anchorCtr="0">
            <a:noAutofit/>
          </a:bodyPr>
          <a:lstStyle>
            <a:lvl1pPr algn="l">
              <a:lnSpc>
                <a:spcPct val="120000"/>
              </a:lnSpc>
              <a:defRPr sz="4400" baseline="0">
                <a:solidFill>
                  <a:srgbClr val="4A4A49"/>
                </a:solidFill>
                <a:latin typeface="Source Sans Pro Semibold" charset="0"/>
              </a:defRPr>
            </a:lvl1pPr>
          </a:lstStyle>
          <a:p>
            <a:r>
              <a:rPr lang="sv-SE" dirty="0"/>
              <a:t>En kort rubrik (max en rad)</a:t>
            </a:r>
          </a:p>
        </p:txBody>
      </p:sp>
    </p:spTree>
    <p:extLst>
      <p:ext uri="{BB962C8B-B14F-4D97-AF65-F5344CB8AC3E}">
        <p14:creationId xmlns:p14="http://schemas.microsoft.com/office/powerpoint/2010/main" val="1995566071"/>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210">
          <p15:clr>
            <a:srgbClr val="FBAE40"/>
          </p15:clr>
        </p15:guide>
        <p15:guide id="3" orient="horz" pos="913">
          <p15:clr>
            <a:srgbClr val="FBAE40"/>
          </p15:clr>
        </p15:guide>
        <p15:guide id="4" pos="211">
          <p15:clr>
            <a:srgbClr val="FBAE40"/>
          </p15:clr>
        </p15:guide>
        <p15:guide id="5" pos="746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ogga: Ett budskap - Vit">
    <p:spTree>
      <p:nvGrpSpPr>
        <p:cNvPr id="1" name=""/>
        <p:cNvGrpSpPr/>
        <p:nvPr/>
      </p:nvGrpSpPr>
      <p:grpSpPr>
        <a:xfrm>
          <a:off x="0" y="0"/>
          <a:ext cx="0" cy="0"/>
          <a:chOff x="0" y="0"/>
          <a:chExt cx="0" cy="0"/>
        </a:xfrm>
      </p:grpSpPr>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08685" y="333375"/>
            <a:ext cx="948353" cy="1094400"/>
          </a:xfrm>
          <a:prstGeom prst="rect">
            <a:avLst/>
          </a:prstGeom>
        </p:spPr>
      </p:pic>
      <p:sp>
        <p:nvSpPr>
          <p:cNvPr id="3" name="Rubrik 1"/>
          <p:cNvSpPr>
            <a:spLocks noGrp="1"/>
          </p:cNvSpPr>
          <p:nvPr>
            <p:ph type="ctrTitle" hasCustomPrompt="1"/>
          </p:nvPr>
        </p:nvSpPr>
        <p:spPr>
          <a:xfrm>
            <a:off x="587375" y="2492375"/>
            <a:ext cx="7728194" cy="3781425"/>
          </a:xfrm>
          <a:prstGeom prst="rect">
            <a:avLst/>
          </a:prstGeom>
        </p:spPr>
        <p:txBody>
          <a:bodyPr lIns="0" tIns="0" rIns="0" bIns="0" anchor="b" anchorCtr="0">
            <a:noAutofit/>
          </a:bodyPr>
          <a:lstStyle>
            <a:lvl1pPr algn="l">
              <a:lnSpc>
                <a:spcPts val="10000"/>
              </a:lnSpc>
              <a:defRPr lang="sv-SE" sz="9600" b="0" baseline="0" dirty="0">
                <a:solidFill>
                  <a:schemeClr val="tx2"/>
                </a:solidFill>
                <a:latin typeface="Source Sans Pro Black" panose="020B0803030403020204" pitchFamily="34" charset="0"/>
                <a:ea typeface="Source Sans Pro Black" panose="020B0803030403020204" pitchFamily="34" charset="0"/>
              </a:defRPr>
            </a:lvl1pPr>
          </a:lstStyle>
          <a:p>
            <a:r>
              <a:rPr lang="sv-SE" dirty="0"/>
              <a:t>Ett budskap per bild!</a:t>
            </a:r>
          </a:p>
        </p:txBody>
      </p:sp>
    </p:spTree>
    <p:extLst>
      <p:ext uri="{BB962C8B-B14F-4D97-AF65-F5344CB8AC3E}">
        <p14:creationId xmlns:p14="http://schemas.microsoft.com/office/powerpoint/2010/main" val="36590643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ogga: Bild &amp; punktlista -animering- Vit">
    <p:spTree>
      <p:nvGrpSpPr>
        <p:cNvPr id="1" name=""/>
        <p:cNvGrpSpPr/>
        <p:nvPr/>
      </p:nvGrpSpPr>
      <p:grpSpPr>
        <a:xfrm>
          <a:off x="0" y="0"/>
          <a:ext cx="0" cy="0"/>
          <a:chOff x="0" y="0"/>
          <a:chExt cx="0" cy="0"/>
        </a:xfrm>
      </p:grpSpPr>
      <p:sp>
        <p:nvSpPr>
          <p:cNvPr id="5" name="Platshållare för bild 4"/>
          <p:cNvSpPr>
            <a:spLocks noGrp="1"/>
          </p:cNvSpPr>
          <p:nvPr>
            <p:ph type="pic" sz="quarter" idx="11" hasCustomPrompt="1"/>
          </p:nvPr>
        </p:nvSpPr>
        <p:spPr>
          <a:xfrm>
            <a:off x="0" y="0"/>
            <a:ext cx="6080125" cy="6858000"/>
          </a:xfrm>
          <a:prstGeom prst="rect">
            <a:avLst/>
          </a:prstGeom>
        </p:spPr>
        <p:txBody>
          <a:bodyPr/>
          <a:lstStyle>
            <a:lvl1pPr>
              <a:defRPr sz="2400">
                <a:solidFill>
                  <a:schemeClr val="tx1"/>
                </a:solidFill>
              </a:defRPr>
            </a:lvl1pPr>
          </a:lstStyle>
          <a:p>
            <a:r>
              <a:rPr lang="sv-SE" dirty="0"/>
              <a:t>Klicka på ikonen för att lägga till en bild. Tänk på att välja bilder som förmedlar rätt känsla och stödjer ditt budskap. Det gör att mottagaren lättare minns det du vill förmedla!</a:t>
            </a:r>
          </a:p>
        </p:txBody>
      </p:sp>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08685" y="333375"/>
            <a:ext cx="948353" cy="1094400"/>
          </a:xfrm>
          <a:prstGeom prst="rect">
            <a:avLst/>
          </a:prstGeom>
        </p:spPr>
      </p:pic>
      <p:sp>
        <p:nvSpPr>
          <p:cNvPr id="9" name="Platshållare för innehåll 2">
            <a:extLst>
              <a:ext uri="{FF2B5EF4-FFF2-40B4-BE49-F238E27FC236}">
                <a16:creationId xmlns:a16="http://schemas.microsoft.com/office/drawing/2014/main" id="{190E378E-8D8F-4F67-87D0-855EC258690C}"/>
              </a:ext>
            </a:extLst>
          </p:cNvPr>
          <p:cNvSpPr>
            <a:spLocks noGrp="1"/>
          </p:cNvSpPr>
          <p:nvPr>
            <p:ph idx="13" hasCustomPrompt="1"/>
          </p:nvPr>
        </p:nvSpPr>
        <p:spPr>
          <a:xfrm>
            <a:off x="6708773" y="3106994"/>
            <a:ext cx="4880700" cy="3491660"/>
          </a:xfrm>
          <a:prstGeom prst="rect">
            <a:avLst/>
          </a:prstGeom>
        </p:spPr>
        <p:txBody>
          <a:bodyPr/>
          <a:lstStyle>
            <a:lvl1pPr>
              <a:spcAft>
                <a:spcPts val="600"/>
              </a:spcAft>
              <a:defRPr sz="2200" b="0" baseline="0">
                <a:solidFill>
                  <a:schemeClr val="tx1"/>
                </a:solidFill>
                <a:latin typeface="Source Sans Pro" panose="020B0503030403020204" pitchFamily="34" charset="0"/>
                <a:ea typeface="Source Sans Pro" panose="020B0503030403020204" pitchFamily="34" charset="0"/>
              </a:defRPr>
            </a:lvl1pPr>
            <a:lvl2pPr>
              <a:spcAft>
                <a:spcPts val="600"/>
              </a:spcAft>
              <a:defRPr sz="2000" baseline="0">
                <a:solidFill>
                  <a:schemeClr val="tx1"/>
                </a:solidFill>
                <a:latin typeface="Source Sans Pro" panose="020B0503030403020204" pitchFamily="34" charset="0"/>
                <a:ea typeface="Source Sans Pro" panose="020B0503030403020204" pitchFamily="34" charset="0"/>
              </a:defRPr>
            </a:lvl2pPr>
            <a:lvl3pPr>
              <a:spcAft>
                <a:spcPts val="600"/>
              </a:spcAft>
              <a:defRPr sz="2000" baseline="0">
                <a:solidFill>
                  <a:schemeClr val="tx1"/>
                </a:solidFill>
                <a:latin typeface="Source Sans Pro" panose="020B0503030403020204" pitchFamily="34" charset="0"/>
                <a:ea typeface="Source Sans Pro" panose="020B0503030403020204" pitchFamily="34" charset="0"/>
              </a:defRPr>
            </a:lvl3pPr>
            <a:lvl4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4pPr>
            <a:lvl5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5pPr>
          </a:lstStyle>
          <a:p>
            <a:pPr lvl="0"/>
            <a:r>
              <a:rPr lang="sv-SE" dirty="0"/>
              <a:t>Nivå 1 (Klicka här för att skriva in din punktlista. ANIMERING)</a:t>
            </a:r>
          </a:p>
          <a:p>
            <a:pPr lvl="1"/>
            <a:r>
              <a:rPr lang="sv-SE" dirty="0"/>
              <a:t>Nivå 2 (Mottagaren tar till sig ditt budskap bäst om din presentationssida innehåller maximalt 6 objekt)</a:t>
            </a:r>
          </a:p>
          <a:p>
            <a:pPr lvl="2"/>
            <a:r>
              <a:rPr lang="sv-SE" dirty="0"/>
              <a:t>Nivå 3 (Den här sidmallen bör därför innehålla maximalt tre punkter i listan)</a:t>
            </a:r>
          </a:p>
        </p:txBody>
      </p:sp>
      <p:sp>
        <p:nvSpPr>
          <p:cNvPr id="10" name="Rubrik 1">
            <a:extLst>
              <a:ext uri="{FF2B5EF4-FFF2-40B4-BE49-F238E27FC236}">
                <a16:creationId xmlns:a16="http://schemas.microsoft.com/office/drawing/2014/main" id="{BE3A7E62-B8A5-4A22-AB3F-88E090949F95}"/>
              </a:ext>
            </a:extLst>
          </p:cNvPr>
          <p:cNvSpPr>
            <a:spLocks noGrp="1"/>
          </p:cNvSpPr>
          <p:nvPr>
            <p:ph type="ctrTitle" hasCustomPrompt="1"/>
          </p:nvPr>
        </p:nvSpPr>
        <p:spPr>
          <a:xfrm>
            <a:off x="6708773" y="2401998"/>
            <a:ext cx="4865547" cy="614047"/>
          </a:xfrm>
          <a:prstGeom prst="rect">
            <a:avLst/>
          </a:prstGeom>
        </p:spPr>
        <p:txBody>
          <a:bodyPr lIns="0" tIns="0" rIns="0" bIns="0" anchor="t" anchorCtr="0">
            <a:noAutofit/>
          </a:bodyPr>
          <a:lstStyle>
            <a:lvl1pPr algn="l">
              <a:lnSpc>
                <a:spcPct val="120000"/>
              </a:lnSpc>
              <a:defRPr sz="3200" baseline="0">
                <a:solidFill>
                  <a:schemeClr val="tx1"/>
                </a:solidFill>
                <a:latin typeface="Source Sans Pro Semibold" panose="020B0603030403020204" pitchFamily="34" charset="0"/>
                <a:ea typeface="Source Sans Pro Black" panose="020B0803030403020204" pitchFamily="34" charset="0"/>
              </a:defRPr>
            </a:lvl1pPr>
          </a:lstStyle>
          <a:p>
            <a:r>
              <a:rPr lang="sv-SE" dirty="0"/>
              <a:t>Kort rubrik (en rad)</a:t>
            </a:r>
          </a:p>
        </p:txBody>
      </p:sp>
    </p:spTree>
    <p:extLst>
      <p:ext uri="{BB962C8B-B14F-4D97-AF65-F5344CB8AC3E}">
        <p14:creationId xmlns:p14="http://schemas.microsoft.com/office/powerpoint/2010/main" val="134798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9">
                                            <p:txEl>
                                              <p:pRg st="0" end="0"/>
                                            </p:txEl>
                                          </p:spTgt>
                                        </p:tgtEl>
                                        <p:attrNameLst>
                                          <p:attrName>ppt_c</p:attrName>
                                        </p:attrNameLst>
                                      </p:cBhvr>
                                      <p:to>
                                        <a:schemeClr val="bg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9">
                                            <p:txEl>
                                              <p:pRg st="1" end="1"/>
                                            </p:txEl>
                                          </p:spTgt>
                                        </p:tgtEl>
                                        <p:attrNameLst>
                                          <p:attrName>ppt_c</p:attrName>
                                        </p:attrNameLst>
                                      </p:cBhvr>
                                      <p:to>
                                        <a:schemeClr val="bg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childTnLst>
                  <p:subTnLst>
                    <p:animClr clrSpc="rgb" dir="cw">
                      <p:cBhvr override="childStyle">
                        <p:cTn dur="1" fill="hold" display="0" masterRel="nextClick" afterEffect="1"/>
                        <p:tgtEl>
                          <p:spTgt spid="9"/>
                        </p:tgtEl>
                        <p:attrNameLst>
                          <p:attrName>ppt_c</p:attrName>
                        </p:attrNameLst>
                      </p:cBhvr>
                      <p:to>
                        <a:schemeClr val="bg1"/>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childTnLst>
                  <p:subTnLst>
                    <p:animClr clrSpc="rgb" dir="cw">
                      <p:cBhvr override="childStyle">
                        <p:cTn dur="1" fill="hold" display="0" masterRel="nextClick" afterEffect="1"/>
                        <p:tgtEl>
                          <p:spTgt spid="9"/>
                        </p:tgtEl>
                        <p:attrNameLst>
                          <p:attrName>ppt_c</p:attrName>
                        </p:attrNameLst>
                      </p:cBhvr>
                      <p:to>
                        <a:schemeClr val="bg1"/>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childTnLst>
                  <p:subTnLst>
                    <p:animClr clrSpc="rgb" dir="cw">
                      <p:cBhvr override="childStyle">
                        <p:cTn dur="1" fill="hold" display="0" masterRel="nextClick" afterEffect="1"/>
                        <p:tgtEl>
                          <p:spTgt spid="9"/>
                        </p:tgtEl>
                        <p:attrNameLst>
                          <p:attrName>ppt_c</p:attrName>
                        </p:attrNameLst>
                      </p:cBhvr>
                      <p:to>
                        <a:srgbClr val="81817F"/>
                      </p:to>
                    </p:animClr>
                  </p:sub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ogga: Bild &amp; punktlista - Vit">
    <p:spTree>
      <p:nvGrpSpPr>
        <p:cNvPr id="1" name=""/>
        <p:cNvGrpSpPr/>
        <p:nvPr/>
      </p:nvGrpSpPr>
      <p:grpSpPr>
        <a:xfrm>
          <a:off x="0" y="0"/>
          <a:ext cx="0" cy="0"/>
          <a:chOff x="0" y="0"/>
          <a:chExt cx="0" cy="0"/>
        </a:xfrm>
      </p:grpSpPr>
      <p:sp>
        <p:nvSpPr>
          <p:cNvPr id="5" name="Platshållare för bild 4"/>
          <p:cNvSpPr>
            <a:spLocks noGrp="1"/>
          </p:cNvSpPr>
          <p:nvPr>
            <p:ph type="pic" sz="quarter" idx="11" hasCustomPrompt="1"/>
          </p:nvPr>
        </p:nvSpPr>
        <p:spPr>
          <a:xfrm>
            <a:off x="0" y="0"/>
            <a:ext cx="6080125" cy="6858000"/>
          </a:xfrm>
          <a:prstGeom prst="rect">
            <a:avLst/>
          </a:prstGeom>
        </p:spPr>
        <p:txBody>
          <a:bodyPr/>
          <a:lstStyle>
            <a:lvl1pPr>
              <a:defRPr sz="2400">
                <a:solidFill>
                  <a:schemeClr val="tx1"/>
                </a:solidFill>
              </a:defRPr>
            </a:lvl1pPr>
          </a:lstStyle>
          <a:p>
            <a:r>
              <a:rPr lang="sv-SE" dirty="0"/>
              <a:t>Klicka på ikonen för att lägga till en bild. Tänk på att välja bilder som förmedlar rätt känsla och stödjer ditt budskap. Det gör att mottagaren lättare minns det du vill förmedla!</a:t>
            </a:r>
          </a:p>
        </p:txBody>
      </p:sp>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08685" y="333375"/>
            <a:ext cx="948353" cy="1094400"/>
          </a:xfrm>
          <a:prstGeom prst="rect">
            <a:avLst/>
          </a:prstGeom>
        </p:spPr>
      </p:pic>
      <p:sp>
        <p:nvSpPr>
          <p:cNvPr id="7" name="Rubrik 1"/>
          <p:cNvSpPr>
            <a:spLocks noGrp="1"/>
          </p:cNvSpPr>
          <p:nvPr>
            <p:ph type="ctrTitle" hasCustomPrompt="1"/>
          </p:nvPr>
        </p:nvSpPr>
        <p:spPr>
          <a:xfrm>
            <a:off x="6723926" y="2413858"/>
            <a:ext cx="4865547" cy="761821"/>
          </a:xfrm>
          <a:prstGeom prst="rect">
            <a:avLst/>
          </a:prstGeom>
        </p:spPr>
        <p:txBody>
          <a:bodyPr lIns="0" tIns="0" rIns="0" bIns="0" anchor="t" anchorCtr="0">
            <a:noAutofit/>
          </a:bodyPr>
          <a:lstStyle>
            <a:lvl1pPr algn="l">
              <a:lnSpc>
                <a:spcPct val="120000"/>
              </a:lnSpc>
              <a:defRPr sz="3200" baseline="0">
                <a:solidFill>
                  <a:schemeClr val="tx1">
                    <a:lumMod val="75000"/>
                    <a:lumOff val="25000"/>
                  </a:schemeClr>
                </a:solidFill>
                <a:latin typeface="Source Sans Pro Semibold" panose="020B0603030403020204" pitchFamily="34" charset="0"/>
                <a:ea typeface="Source Sans Pro Black" panose="020B0803030403020204" pitchFamily="34" charset="0"/>
              </a:defRPr>
            </a:lvl1pPr>
          </a:lstStyle>
          <a:p>
            <a:r>
              <a:rPr lang="sv-SE" dirty="0"/>
              <a:t>Kort rubrik (en rad)</a:t>
            </a:r>
          </a:p>
        </p:txBody>
      </p:sp>
      <p:sp>
        <p:nvSpPr>
          <p:cNvPr id="8" name="Platshållare för innehåll 2"/>
          <p:cNvSpPr>
            <a:spLocks noGrp="1"/>
          </p:cNvSpPr>
          <p:nvPr>
            <p:ph idx="12" hasCustomPrompt="1"/>
          </p:nvPr>
        </p:nvSpPr>
        <p:spPr>
          <a:xfrm>
            <a:off x="6708773" y="3175680"/>
            <a:ext cx="4859339" cy="3422974"/>
          </a:xfrm>
          <a:prstGeom prst="rect">
            <a:avLst/>
          </a:prstGeom>
        </p:spPr>
        <p:txBody>
          <a:bodyPr/>
          <a:lstStyle>
            <a:lvl1pPr>
              <a:spcAft>
                <a:spcPts val="600"/>
              </a:spcAft>
              <a:defRPr sz="2200" b="0" baseline="0">
                <a:solidFill>
                  <a:schemeClr val="tx1"/>
                </a:solidFill>
                <a:latin typeface="Source Sans Pro" panose="020B0503030403020204" pitchFamily="34" charset="0"/>
                <a:ea typeface="Source Sans Pro" panose="020B0503030403020204" pitchFamily="34" charset="0"/>
              </a:defRPr>
            </a:lvl1pPr>
            <a:lvl2pPr>
              <a:spcAft>
                <a:spcPts val="600"/>
              </a:spcAft>
              <a:defRPr sz="2000" baseline="0">
                <a:solidFill>
                  <a:schemeClr val="tx1"/>
                </a:solidFill>
                <a:latin typeface="Source Sans Pro" panose="020B0503030403020204" pitchFamily="34" charset="0"/>
                <a:ea typeface="Source Sans Pro" panose="020B0503030403020204" pitchFamily="34" charset="0"/>
              </a:defRPr>
            </a:lvl2pPr>
            <a:lvl3pPr>
              <a:spcAft>
                <a:spcPts val="600"/>
              </a:spcAft>
              <a:defRPr sz="2000" baseline="0">
                <a:solidFill>
                  <a:schemeClr val="tx1"/>
                </a:solidFill>
                <a:latin typeface="Source Sans Pro" panose="020B0503030403020204" pitchFamily="34" charset="0"/>
                <a:ea typeface="Source Sans Pro" panose="020B0503030403020204" pitchFamily="34" charset="0"/>
              </a:defRPr>
            </a:lvl3pPr>
            <a:lvl4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4pPr>
            <a:lvl5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5pPr>
          </a:lstStyle>
          <a:p>
            <a:pPr lvl="0"/>
            <a:r>
              <a:rPr lang="sv-SE" dirty="0"/>
              <a:t>Nivå 1 (Klicka här för att skriva in din punktlista)</a:t>
            </a:r>
          </a:p>
          <a:p>
            <a:pPr lvl="1"/>
            <a:r>
              <a:rPr lang="sv-SE" dirty="0"/>
              <a:t>Nivå 2 (Mottagaren tar till sig ditt budskap bäst om din presentationssida innehåller maximalt 6 objekt)</a:t>
            </a:r>
          </a:p>
          <a:p>
            <a:pPr lvl="2"/>
            <a:r>
              <a:rPr lang="sv-SE" dirty="0"/>
              <a:t>Nivå 3 (Den här sidmallen bör därför innehålla maximalt tre punkter i listan)</a:t>
            </a:r>
          </a:p>
        </p:txBody>
      </p:sp>
    </p:spTree>
    <p:extLst>
      <p:ext uri="{BB962C8B-B14F-4D97-AF65-F5344CB8AC3E}">
        <p14:creationId xmlns:p14="http://schemas.microsoft.com/office/powerpoint/2010/main" val="10837072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ogga: Punktlista - animering- Vit">
    <p:spTree>
      <p:nvGrpSpPr>
        <p:cNvPr id="1" name=""/>
        <p:cNvGrpSpPr/>
        <p:nvPr/>
      </p:nvGrpSpPr>
      <p:grpSpPr>
        <a:xfrm>
          <a:off x="0" y="0"/>
          <a:ext cx="0" cy="0"/>
          <a:chOff x="0" y="0"/>
          <a:chExt cx="0" cy="0"/>
        </a:xfrm>
      </p:grpSpPr>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08435" y="334800"/>
            <a:ext cx="948354" cy="1094400"/>
          </a:xfrm>
          <a:prstGeom prst="rect">
            <a:avLst/>
          </a:prstGeom>
        </p:spPr>
      </p:pic>
      <p:pic>
        <p:nvPicPr>
          <p:cNvPr id="7" name="Bildobjekt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90942" y="334800"/>
            <a:ext cx="965847" cy="1114588"/>
          </a:xfrm>
          <a:prstGeom prst="rect">
            <a:avLst/>
          </a:prstGeom>
        </p:spPr>
      </p:pic>
      <p:sp>
        <p:nvSpPr>
          <p:cNvPr id="12" name="Platshållare för innehåll 2"/>
          <p:cNvSpPr>
            <a:spLocks noGrp="1"/>
          </p:cNvSpPr>
          <p:nvPr>
            <p:ph idx="10" hasCustomPrompt="1"/>
          </p:nvPr>
        </p:nvSpPr>
        <p:spPr>
          <a:xfrm>
            <a:off x="699407" y="2338388"/>
            <a:ext cx="7956550" cy="2562226"/>
          </a:xfrm>
          <a:prstGeom prst="rect">
            <a:avLst/>
          </a:prstGeom>
        </p:spPr>
        <p:txBody>
          <a:bodyPr/>
          <a:lstStyle>
            <a:lvl1pPr>
              <a:spcAft>
                <a:spcPts val="600"/>
              </a:spcAft>
              <a:defRPr sz="2400" b="0" baseline="0">
                <a:solidFill>
                  <a:schemeClr val="tx1"/>
                </a:solidFill>
                <a:latin typeface="Source Sans Pro Semibold" panose="020B0603030403020204" pitchFamily="34" charset="0"/>
                <a:ea typeface="Source Sans Pro Semibold" panose="020B0603030403020204" pitchFamily="34" charset="0"/>
              </a:defRPr>
            </a:lvl1pPr>
            <a:lvl2pPr>
              <a:spcAft>
                <a:spcPts val="600"/>
              </a:spcAft>
              <a:defRPr sz="2000" baseline="0">
                <a:solidFill>
                  <a:schemeClr val="tx1"/>
                </a:solidFill>
                <a:latin typeface="Source Sans Pro" panose="020B0503030403020204" pitchFamily="34" charset="0"/>
                <a:ea typeface="Source Sans Pro Light" panose="020B0403030403020204" pitchFamily="34" charset="0"/>
              </a:defRPr>
            </a:lvl2pPr>
            <a:lvl3pPr>
              <a:spcAft>
                <a:spcPts val="600"/>
              </a:spcAft>
              <a:defRPr sz="2000" baseline="0">
                <a:solidFill>
                  <a:schemeClr val="tx1"/>
                </a:solidFill>
                <a:latin typeface="Source Sans Pro" panose="020B0503030403020204" pitchFamily="34" charset="0"/>
                <a:ea typeface="Source Sans Pro Light" panose="020B0403030403020204" pitchFamily="34" charset="0"/>
              </a:defRPr>
            </a:lvl3pPr>
            <a:lvl4pPr>
              <a:spcAft>
                <a:spcPts val="600"/>
              </a:spcAft>
              <a:defRPr sz="2000" baseline="0">
                <a:solidFill>
                  <a:schemeClr val="tx1"/>
                </a:solidFill>
                <a:latin typeface="Source Sans Pro" panose="020B0503030403020204" pitchFamily="34" charset="0"/>
                <a:ea typeface="Source Sans Pro Light" panose="020B0403030403020204" pitchFamily="34" charset="0"/>
              </a:defRPr>
            </a:lvl4pPr>
            <a:lvl5pPr>
              <a:spcAft>
                <a:spcPts val="600"/>
              </a:spcAft>
              <a:defRPr sz="2400" baseline="0">
                <a:solidFill>
                  <a:schemeClr val="bg1"/>
                </a:solidFill>
                <a:latin typeface="Source Sans Pro" panose="020B0503030403020204" pitchFamily="34" charset="0"/>
                <a:ea typeface="Source Sans Pro Light" panose="020B0403030403020204" pitchFamily="34" charset="0"/>
              </a:defRPr>
            </a:lvl5pPr>
          </a:lstStyle>
          <a:p>
            <a:pPr lvl="0"/>
            <a:r>
              <a:rPr lang="sv-SE" dirty="0"/>
              <a:t>Nivå 1 (Klicka här för att skriva in din punktlista. Animering.)</a:t>
            </a:r>
          </a:p>
          <a:p>
            <a:pPr lvl="1"/>
            <a:r>
              <a:rPr lang="sv-SE" dirty="0"/>
              <a:t>Nivå 2 (Mottagaren tar till sig ditt budskap bäst om din presentationssida innehåller maximalt 6 objekt)</a:t>
            </a:r>
          </a:p>
          <a:p>
            <a:pPr lvl="2"/>
            <a:r>
              <a:rPr lang="sv-SE" dirty="0"/>
              <a:t>Nivå 3 (Den här sidmallen bör därför innehålla maximalt fyra punkter i listan)</a:t>
            </a:r>
          </a:p>
          <a:p>
            <a:pPr lvl="3"/>
            <a:r>
              <a:rPr lang="sv-SE" dirty="0"/>
              <a:t>Nivå fyra </a:t>
            </a:r>
          </a:p>
        </p:txBody>
      </p:sp>
      <p:sp>
        <p:nvSpPr>
          <p:cNvPr id="8" name="Rubrik 1">
            <a:extLst>
              <a:ext uri="{FF2B5EF4-FFF2-40B4-BE49-F238E27FC236}">
                <a16:creationId xmlns:a16="http://schemas.microsoft.com/office/drawing/2014/main" id="{3DD56B81-DDCE-486A-97C8-E9EB85E935BD}"/>
              </a:ext>
            </a:extLst>
          </p:cNvPr>
          <p:cNvSpPr>
            <a:spLocks noGrp="1"/>
          </p:cNvSpPr>
          <p:nvPr>
            <p:ph type="ctrTitle" hasCustomPrompt="1"/>
          </p:nvPr>
        </p:nvSpPr>
        <p:spPr>
          <a:xfrm>
            <a:off x="738131" y="362478"/>
            <a:ext cx="9414679" cy="1059231"/>
          </a:xfrm>
          <a:prstGeom prst="rect">
            <a:avLst/>
          </a:prstGeom>
        </p:spPr>
        <p:txBody>
          <a:bodyPr lIns="0" tIns="0" rIns="0" bIns="0" anchor="b" anchorCtr="0">
            <a:noAutofit/>
          </a:bodyPr>
          <a:lstStyle>
            <a:lvl1pPr algn="l">
              <a:lnSpc>
                <a:spcPct val="120000"/>
              </a:lnSpc>
              <a:defRPr sz="4400" baseline="0">
                <a:solidFill>
                  <a:srgbClr val="4A4A49"/>
                </a:solidFill>
                <a:latin typeface="Source Sans Pro Semibold" charset="0"/>
              </a:defRPr>
            </a:lvl1pPr>
          </a:lstStyle>
          <a:p>
            <a:r>
              <a:rPr lang="sv-SE" dirty="0"/>
              <a:t>En kort rubrik (max en rad)</a:t>
            </a:r>
          </a:p>
        </p:txBody>
      </p:sp>
    </p:spTree>
    <p:extLst>
      <p:ext uri="{BB962C8B-B14F-4D97-AF65-F5344CB8AC3E}">
        <p14:creationId xmlns:p14="http://schemas.microsoft.com/office/powerpoint/2010/main" val="299141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0" end="0"/>
                                            </p:txEl>
                                          </p:spTgt>
                                        </p:tgtEl>
                                        <p:attrNameLst>
                                          <p:attrName>ppt_c</p:attrName>
                                        </p:attrNameLst>
                                      </p:cBhvr>
                                      <p:to>
                                        <a:schemeClr val="tx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1" end="1"/>
                                            </p:txEl>
                                          </p:spTgt>
                                        </p:tgtEl>
                                        <p:attrNameLst>
                                          <p:attrName>ppt_c</p:attrName>
                                        </p:attrNameLst>
                                      </p:cBhvr>
                                      <p:to>
                                        <a:schemeClr val="tx1"/>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2" end="2"/>
                                            </p:txEl>
                                          </p:spTgt>
                                        </p:tgtEl>
                                        <p:attrNameLst>
                                          <p:attrName>ppt_c</p:attrName>
                                        </p:attrNameLst>
                                      </p:cBhvr>
                                      <p:to>
                                        <a:schemeClr val="tx1"/>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3" end="3"/>
                                            </p:txEl>
                                          </p:spTgt>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presetID="1"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childTnLst>
                  <p:subTnLst>
                    <p:animClr clrSpc="rgb" dir="cw">
                      <p:cBhvr override="childStyle">
                        <p:cTn dur="1" fill="hold" display="0" masterRel="nextClick" afterEffect="1"/>
                        <p:tgtEl>
                          <p:spTgt spid="12"/>
                        </p:tgtEl>
                        <p:attrNameLst>
                          <p:attrName>ppt_c</p:attrName>
                        </p:attrNameLst>
                      </p:cBhvr>
                      <p:to>
                        <a:schemeClr val="tx1"/>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childTnLst>
                  <p:subTnLst>
                    <p:animClr clrSpc="rgb" dir="cw">
                      <p:cBhvr override="childStyle">
                        <p:cTn dur="1" fill="hold" display="0" masterRel="nextClick" afterEffect="1"/>
                        <p:tgtEl>
                          <p:spTgt spid="12"/>
                        </p:tgtEl>
                        <p:attrNameLst>
                          <p:attrName>ppt_c</p:attrName>
                        </p:attrNameLst>
                      </p:cBhvr>
                      <p:to>
                        <a:schemeClr val="tx1"/>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childTnLst>
                  <p:subTnLst>
                    <p:animClr clrSpc="rgb" dir="cw">
                      <p:cBhvr override="childStyle">
                        <p:cTn dur="1" fill="hold" display="0" masterRel="nextClick" afterEffect="1"/>
                        <p:tgtEl>
                          <p:spTgt spid="12"/>
                        </p:tgtEl>
                        <p:attrNameLst>
                          <p:attrName>ppt_c</p:attrName>
                        </p:attrNameLst>
                      </p:cBhvr>
                      <p:to>
                        <a:schemeClr val="tx1"/>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childTnLst>
                  <p:subTnLst>
                    <p:animClr clrSpc="rgb" dir="cw">
                      <p:cBhvr override="childStyle">
                        <p:cTn dur="1" fill="hold" display="0" masterRel="nextClick" afterEffect="1"/>
                        <p:tgtEl>
                          <p:spTgt spid="12"/>
                        </p:tgtEl>
                        <p:attrNameLst>
                          <p:attrName>ppt_c</p:attrName>
                        </p:attrNameLst>
                      </p:cBhvr>
                      <p:to>
                        <a:schemeClr val="tx1"/>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childTnLst>
                  <p:subTnLst>
                    <p:animClr clrSpc="rgb" dir="cw">
                      <p:cBhvr override="childStyle">
                        <p:cTn dur="1" fill="hold" display="0" masterRel="nextClick" afterEffect="1"/>
                        <p:tgtEl>
                          <p:spTgt spid="12"/>
                        </p:tgtEl>
                        <p:attrNameLst>
                          <p:attrName>ppt_c</p:attrName>
                        </p:attrNameLst>
                      </p:cBhvr>
                      <p:to>
                        <a:srgbClr val="969696"/>
                      </p:to>
                    </p:animClr>
                  </p:subTnLst>
                </p:cTn>
              </p:par>
            </p:tnLst>
          </p:tmpl>
        </p:tmplLst>
      </p:bldP>
    </p:bldLst>
  </p:timing>
  <p:extLst>
    <p:ext uri="{DCECCB84-F9BA-43D5-87BE-67443E8EF086}">
      <p15:sldGuideLst xmlns:p15="http://schemas.microsoft.com/office/powerpoint/2012/main">
        <p15:guide id="1" orient="horz" pos="2160">
          <p15:clr>
            <a:srgbClr val="FBAE40"/>
          </p15:clr>
        </p15:guide>
        <p15:guide id="2" orient="horz" pos="210">
          <p15:clr>
            <a:srgbClr val="FBAE40"/>
          </p15:clr>
        </p15:guide>
        <p15:guide id="3" orient="horz" pos="913">
          <p15:clr>
            <a:srgbClr val="FBAE40"/>
          </p15:clr>
        </p15:guide>
        <p15:guide id="4" pos="211">
          <p15:clr>
            <a:srgbClr val="FBAE40"/>
          </p15:clr>
        </p15:guide>
        <p15:guide id="5" pos="7469">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ogga: Punktlista - Vit">
    <p:spTree>
      <p:nvGrpSpPr>
        <p:cNvPr id="1" name=""/>
        <p:cNvGrpSpPr/>
        <p:nvPr/>
      </p:nvGrpSpPr>
      <p:grpSpPr>
        <a:xfrm>
          <a:off x="0" y="0"/>
          <a:ext cx="0" cy="0"/>
          <a:chOff x="0" y="0"/>
          <a:chExt cx="0" cy="0"/>
        </a:xfrm>
      </p:grpSpPr>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08435" y="334800"/>
            <a:ext cx="948354" cy="1094400"/>
          </a:xfrm>
          <a:prstGeom prst="rect">
            <a:avLst/>
          </a:prstGeom>
        </p:spPr>
      </p:pic>
      <p:pic>
        <p:nvPicPr>
          <p:cNvPr id="7" name="Bildobjekt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90942" y="334800"/>
            <a:ext cx="965847" cy="1114588"/>
          </a:xfrm>
          <a:prstGeom prst="rect">
            <a:avLst/>
          </a:prstGeom>
        </p:spPr>
      </p:pic>
      <p:sp>
        <p:nvSpPr>
          <p:cNvPr id="8" name="Rubrik 1">
            <a:extLst>
              <a:ext uri="{FF2B5EF4-FFF2-40B4-BE49-F238E27FC236}">
                <a16:creationId xmlns:a16="http://schemas.microsoft.com/office/drawing/2014/main" id="{CFFAE8E8-325A-4EE9-9F6B-23F743B36A13}"/>
              </a:ext>
            </a:extLst>
          </p:cNvPr>
          <p:cNvSpPr>
            <a:spLocks noGrp="1"/>
          </p:cNvSpPr>
          <p:nvPr>
            <p:ph type="ctrTitle" hasCustomPrompt="1"/>
          </p:nvPr>
        </p:nvSpPr>
        <p:spPr>
          <a:xfrm>
            <a:off x="738131" y="362478"/>
            <a:ext cx="9414679" cy="1059231"/>
          </a:xfrm>
          <a:prstGeom prst="rect">
            <a:avLst/>
          </a:prstGeom>
        </p:spPr>
        <p:txBody>
          <a:bodyPr lIns="0" tIns="0" rIns="0" bIns="0" anchor="b" anchorCtr="0">
            <a:noAutofit/>
          </a:bodyPr>
          <a:lstStyle>
            <a:lvl1pPr algn="l">
              <a:lnSpc>
                <a:spcPct val="120000"/>
              </a:lnSpc>
              <a:defRPr sz="4400" baseline="0">
                <a:solidFill>
                  <a:srgbClr val="4A4A49"/>
                </a:solidFill>
                <a:latin typeface="Source Sans Pro Semibold" charset="0"/>
              </a:defRPr>
            </a:lvl1pPr>
          </a:lstStyle>
          <a:p>
            <a:r>
              <a:rPr lang="sv-SE" dirty="0"/>
              <a:t>En kort rubrik (max en rad)</a:t>
            </a:r>
          </a:p>
        </p:txBody>
      </p:sp>
      <p:sp>
        <p:nvSpPr>
          <p:cNvPr id="9" name="Platshållare för innehåll 2">
            <a:extLst>
              <a:ext uri="{FF2B5EF4-FFF2-40B4-BE49-F238E27FC236}">
                <a16:creationId xmlns:a16="http://schemas.microsoft.com/office/drawing/2014/main" id="{C4ABC4AA-BF82-4F1E-8BB0-BC297AC37AE1}"/>
              </a:ext>
            </a:extLst>
          </p:cNvPr>
          <p:cNvSpPr>
            <a:spLocks noGrp="1"/>
          </p:cNvSpPr>
          <p:nvPr>
            <p:ph idx="10" hasCustomPrompt="1"/>
          </p:nvPr>
        </p:nvSpPr>
        <p:spPr>
          <a:xfrm>
            <a:off x="661930" y="2334986"/>
            <a:ext cx="9490879" cy="2562226"/>
          </a:xfrm>
          <a:prstGeom prst="rect">
            <a:avLst/>
          </a:prstGeom>
        </p:spPr>
        <p:txBody>
          <a:bodyPr/>
          <a:lstStyle>
            <a:lvl1pPr>
              <a:spcAft>
                <a:spcPts val="600"/>
              </a:spcAft>
              <a:defRPr sz="2400" b="0" baseline="0">
                <a:solidFill>
                  <a:schemeClr val="tx1"/>
                </a:solidFill>
                <a:latin typeface="Source Sans Pro Semibold" panose="020B0603030403020204" pitchFamily="34" charset="0"/>
              </a:defRPr>
            </a:lvl1pPr>
            <a:lvl2pPr>
              <a:spcAft>
                <a:spcPts val="600"/>
              </a:spcAft>
              <a:defRPr sz="2000" baseline="0">
                <a:solidFill>
                  <a:schemeClr val="tx1"/>
                </a:solidFill>
                <a:latin typeface="Source Sans Pro" panose="020B0503030403020204" pitchFamily="34" charset="0"/>
                <a:ea typeface="Source Sans Pro Light" panose="020B0403030403020204" pitchFamily="34" charset="0"/>
              </a:defRPr>
            </a:lvl2pPr>
            <a:lvl3pPr>
              <a:spcAft>
                <a:spcPts val="600"/>
              </a:spcAft>
              <a:defRPr sz="2000" baseline="0">
                <a:solidFill>
                  <a:schemeClr val="tx1"/>
                </a:solidFill>
                <a:latin typeface="Source Sans Pro" panose="020B0503030403020204" pitchFamily="34" charset="0"/>
                <a:ea typeface="Source Sans Pro Light" panose="020B0403030403020204" pitchFamily="34" charset="0"/>
              </a:defRPr>
            </a:lvl3pPr>
            <a:lvl4pPr>
              <a:spcAft>
                <a:spcPts val="600"/>
              </a:spcAft>
              <a:defRPr sz="2000" baseline="0">
                <a:solidFill>
                  <a:schemeClr val="tx1"/>
                </a:solidFill>
                <a:latin typeface="Source Sans Pro" panose="020B0503030403020204" pitchFamily="34" charset="0"/>
                <a:ea typeface="Source Sans Pro Light" panose="020B0403030403020204" pitchFamily="34" charset="0"/>
              </a:defRPr>
            </a:lvl4pPr>
            <a:lvl5pPr>
              <a:spcAft>
                <a:spcPts val="600"/>
              </a:spcAft>
              <a:defRPr sz="2400" baseline="0">
                <a:solidFill>
                  <a:schemeClr val="bg1"/>
                </a:solidFill>
                <a:latin typeface="Source Sans Pro" panose="020B0503030403020204" pitchFamily="34" charset="0"/>
                <a:ea typeface="Source Sans Pro Light" panose="020B0403030403020204" pitchFamily="34" charset="0"/>
              </a:defRPr>
            </a:lvl5pPr>
          </a:lstStyle>
          <a:p>
            <a:pPr lvl="0"/>
            <a:r>
              <a:rPr lang="sv-SE" dirty="0"/>
              <a:t>Nivå 1 (Klicka här för att skriva in din punktlista)</a:t>
            </a:r>
          </a:p>
          <a:p>
            <a:pPr lvl="1"/>
            <a:r>
              <a:rPr lang="sv-SE" dirty="0"/>
              <a:t>Nivå 2 (Mottagaren tar till sig ditt budskap bäst om din presentationssida innehåller maximalt 6 objekt)</a:t>
            </a:r>
          </a:p>
          <a:p>
            <a:pPr lvl="2"/>
            <a:r>
              <a:rPr lang="sv-SE" dirty="0"/>
              <a:t>Nivå 3 (Den här sidmallen bör därför innehålla maximalt fyra punkter i listan)</a:t>
            </a:r>
          </a:p>
          <a:p>
            <a:pPr lvl="3"/>
            <a:r>
              <a:rPr lang="sv-SE" dirty="0"/>
              <a:t>Nivå fyra </a:t>
            </a:r>
          </a:p>
        </p:txBody>
      </p:sp>
    </p:spTree>
    <p:extLst>
      <p:ext uri="{BB962C8B-B14F-4D97-AF65-F5344CB8AC3E}">
        <p14:creationId xmlns:p14="http://schemas.microsoft.com/office/powerpoint/2010/main" val="2861261778"/>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210">
          <p15:clr>
            <a:srgbClr val="FBAE40"/>
          </p15:clr>
        </p15:guide>
        <p15:guide id="3" orient="horz" pos="913">
          <p15:clr>
            <a:srgbClr val="FBAE40"/>
          </p15:clr>
        </p15:guide>
        <p15:guide id="4" pos="211">
          <p15:clr>
            <a:srgbClr val="FBAE40"/>
          </p15:clr>
        </p15:guide>
        <p15:guide id="5" pos="7469">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ogga: Valbara objekt - animering-Vit">
    <p:spTree>
      <p:nvGrpSpPr>
        <p:cNvPr id="1" name=""/>
        <p:cNvGrpSpPr/>
        <p:nvPr/>
      </p:nvGrpSpPr>
      <p:grpSpPr>
        <a:xfrm>
          <a:off x="0" y="0"/>
          <a:ext cx="0" cy="0"/>
          <a:chOff x="0" y="0"/>
          <a:chExt cx="0" cy="0"/>
        </a:xfrm>
      </p:grpSpPr>
      <p:sp>
        <p:nvSpPr>
          <p:cNvPr id="5" name="Platshållare för innehåll 4"/>
          <p:cNvSpPr>
            <a:spLocks noGrp="1"/>
          </p:cNvSpPr>
          <p:nvPr>
            <p:ph sz="quarter" idx="13" hasCustomPrompt="1"/>
          </p:nvPr>
        </p:nvSpPr>
        <p:spPr>
          <a:xfrm>
            <a:off x="587375" y="2492375"/>
            <a:ext cx="5508625" cy="3781425"/>
          </a:xfrm>
          <a:prstGeom prst="rect">
            <a:avLst/>
          </a:prstGeom>
        </p:spPr>
        <p:txBody>
          <a:bodyPr/>
          <a:lstStyle>
            <a:lvl1pPr>
              <a:defRPr/>
            </a:lvl1pPr>
          </a:lstStyle>
          <a:p>
            <a:pPr lvl="0"/>
            <a:r>
              <a:rPr lang="sv-SE" dirty="0"/>
              <a:t>Klicka och lägg till ett objekt. Välj mellan tabell, diagram, smart-art, bild, eller webblänk.</a:t>
            </a:r>
          </a:p>
        </p:txBody>
      </p:sp>
      <p:pic>
        <p:nvPicPr>
          <p:cNvPr id="9" name="Bildobjekt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08685" y="333375"/>
            <a:ext cx="948353" cy="1094400"/>
          </a:xfrm>
          <a:prstGeom prst="rect">
            <a:avLst/>
          </a:prstGeom>
        </p:spPr>
      </p:pic>
      <p:sp>
        <p:nvSpPr>
          <p:cNvPr id="6" name="Rubrik 1"/>
          <p:cNvSpPr>
            <a:spLocks noGrp="1"/>
          </p:cNvSpPr>
          <p:nvPr>
            <p:ph type="ctrTitle" hasCustomPrompt="1"/>
          </p:nvPr>
        </p:nvSpPr>
        <p:spPr>
          <a:xfrm>
            <a:off x="6708773" y="2492375"/>
            <a:ext cx="4865547" cy="761821"/>
          </a:xfrm>
          <a:prstGeom prst="rect">
            <a:avLst/>
          </a:prstGeom>
        </p:spPr>
        <p:txBody>
          <a:bodyPr lIns="0" tIns="0" rIns="0" bIns="0" anchor="t" anchorCtr="0">
            <a:noAutofit/>
          </a:bodyPr>
          <a:lstStyle>
            <a:lvl1pPr algn="l">
              <a:lnSpc>
                <a:spcPct val="120000"/>
              </a:lnSpc>
              <a:defRPr lang="sv-SE" sz="4000" kern="1200" baseline="0" dirty="0">
                <a:solidFill>
                  <a:srgbClr val="6C6C6A"/>
                </a:solidFill>
                <a:latin typeface="Source Sans Pro Semibold" panose="020B0603030403020204" pitchFamily="34" charset="0"/>
                <a:ea typeface="Source Sans Pro Black" panose="020B0803030403020204" pitchFamily="34" charset="0"/>
                <a:cs typeface="+mj-cs"/>
              </a:defRPr>
            </a:lvl1pPr>
          </a:lstStyle>
          <a:p>
            <a:r>
              <a:rPr lang="sv-SE" dirty="0"/>
              <a:t>Rubriknivå 2 (1 rad)</a:t>
            </a:r>
          </a:p>
        </p:txBody>
      </p:sp>
      <p:sp>
        <p:nvSpPr>
          <p:cNvPr id="7" name="Platshållare för innehåll 2">
            <a:extLst>
              <a:ext uri="{FF2B5EF4-FFF2-40B4-BE49-F238E27FC236}">
                <a16:creationId xmlns:a16="http://schemas.microsoft.com/office/drawing/2014/main" id="{9BBAE407-CAA2-412B-ACD0-A1B2325634CD}"/>
              </a:ext>
            </a:extLst>
          </p:cNvPr>
          <p:cNvSpPr>
            <a:spLocks noGrp="1"/>
          </p:cNvSpPr>
          <p:nvPr>
            <p:ph idx="12" hasCustomPrompt="1"/>
          </p:nvPr>
        </p:nvSpPr>
        <p:spPr>
          <a:xfrm>
            <a:off x="6708773" y="3354603"/>
            <a:ext cx="4859339" cy="2919197"/>
          </a:xfrm>
          <a:prstGeom prst="rect">
            <a:avLst/>
          </a:prstGeom>
        </p:spPr>
        <p:txBody>
          <a:bodyPr/>
          <a:lstStyle>
            <a:lvl1pPr>
              <a:spcAft>
                <a:spcPts val="600"/>
              </a:spcAft>
              <a:defRPr sz="2000" b="0" baseline="0">
                <a:solidFill>
                  <a:schemeClr val="tx1"/>
                </a:solidFill>
                <a:latin typeface="Source Sans Pro" panose="020B0503030403020204" pitchFamily="34" charset="0"/>
                <a:ea typeface="Source Sans Pro" panose="020B0503030403020204" pitchFamily="34" charset="0"/>
              </a:defRPr>
            </a:lvl1pPr>
            <a:lvl2pPr>
              <a:spcAft>
                <a:spcPts val="600"/>
              </a:spcAft>
              <a:defRPr sz="2000" baseline="0">
                <a:solidFill>
                  <a:schemeClr val="tx1"/>
                </a:solidFill>
                <a:latin typeface="Source Sans Pro" panose="020B0503030403020204" pitchFamily="34" charset="0"/>
                <a:ea typeface="Source Sans Pro" panose="020B0503030403020204" pitchFamily="34" charset="0"/>
              </a:defRPr>
            </a:lvl2pPr>
            <a:lvl3pPr>
              <a:spcAft>
                <a:spcPts val="600"/>
              </a:spcAft>
              <a:defRPr sz="2000" baseline="0">
                <a:solidFill>
                  <a:schemeClr val="tx1"/>
                </a:solidFill>
                <a:latin typeface="Source Sans Pro" panose="020B0503030403020204" pitchFamily="34" charset="0"/>
                <a:ea typeface="Source Sans Pro" panose="020B0503030403020204" pitchFamily="34" charset="0"/>
              </a:defRPr>
            </a:lvl3pPr>
            <a:lvl4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4pPr>
            <a:lvl5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5pPr>
          </a:lstStyle>
          <a:p>
            <a:pPr lvl="0"/>
            <a:r>
              <a:rPr lang="sv-SE" dirty="0"/>
              <a:t>Nivå 1 (Klicka här för att skriva in din punktlista. Animering.)</a:t>
            </a:r>
          </a:p>
          <a:p>
            <a:pPr lvl="1"/>
            <a:r>
              <a:rPr lang="sv-SE" dirty="0"/>
              <a:t>Nivå 2 (Mottagaren tar till sig ditt budskap bäst om din presentationssida innehåller maximalt 6 objekt)</a:t>
            </a:r>
          </a:p>
          <a:p>
            <a:pPr lvl="2"/>
            <a:r>
              <a:rPr lang="sv-SE" dirty="0"/>
              <a:t>Nivå 3 (Den här sidmallen bör därför innehålla maximalt tre punkter i listan)</a:t>
            </a:r>
          </a:p>
        </p:txBody>
      </p:sp>
    </p:spTree>
    <p:extLst>
      <p:ext uri="{BB962C8B-B14F-4D97-AF65-F5344CB8AC3E}">
        <p14:creationId xmlns:p14="http://schemas.microsoft.com/office/powerpoint/2010/main" val="982758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0" end="0"/>
                                            </p:txEl>
                                          </p:spTgt>
                                        </p:tgtEl>
                                        <p:attrNameLst>
                                          <p:attrName>ppt_c</p:attrName>
                                        </p:attrNameLst>
                                      </p:cBhvr>
                                      <p:to>
                                        <a:schemeClr val="tx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1" end="1"/>
                                            </p:txEl>
                                          </p:spTgt>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1"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childTnLst>
                  <p:subTnLst>
                    <p:animClr clrSpc="rgb" dir="cw">
                      <p:cBhvr override="childStyle">
                        <p:cTn dur="1" fill="hold" display="0" masterRel="nextClick" afterEffect="1"/>
                        <p:tgtEl>
                          <p:spTgt spid="7"/>
                        </p:tgtEl>
                        <p:attrNameLst>
                          <p:attrName>ppt_c</p:attrName>
                        </p:attrNameLst>
                      </p:cBhvr>
                      <p:to>
                        <a:schemeClr val="tx1"/>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childTnLst>
                  <p:subTnLst>
                    <p:animClr clrSpc="rgb" dir="cw">
                      <p:cBhvr override="childStyle">
                        <p:cTn dur="1" fill="hold" display="0" masterRel="nextClick" afterEffect="1"/>
                        <p:tgtEl>
                          <p:spTgt spid="7"/>
                        </p:tgtEl>
                        <p:attrNameLst>
                          <p:attrName>ppt_c</p:attrName>
                        </p:attrNameLst>
                      </p:cBhvr>
                      <p:to>
                        <a:schemeClr val="tx1"/>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childTnLst>
                  <p:subTnLst>
                    <p:animClr clrSpc="rgb" dir="cw">
                      <p:cBhvr override="childStyle">
                        <p:cTn dur="1" fill="hold" display="0" masterRel="nextClick" afterEffect="1"/>
                        <p:tgtEl>
                          <p:spTgt spid="7"/>
                        </p:tgtEl>
                        <p:attrNameLst>
                          <p:attrName>ppt_c</p:attrName>
                        </p:attrNameLst>
                      </p:cBhvr>
                      <p:to>
                        <a:srgbClr val="81817F"/>
                      </p:to>
                    </p:animClr>
                  </p:sub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ogga: Valbara objekt - Vit">
    <p:spTree>
      <p:nvGrpSpPr>
        <p:cNvPr id="1" name=""/>
        <p:cNvGrpSpPr/>
        <p:nvPr/>
      </p:nvGrpSpPr>
      <p:grpSpPr>
        <a:xfrm>
          <a:off x="0" y="0"/>
          <a:ext cx="0" cy="0"/>
          <a:chOff x="0" y="0"/>
          <a:chExt cx="0" cy="0"/>
        </a:xfrm>
      </p:grpSpPr>
      <p:sp>
        <p:nvSpPr>
          <p:cNvPr id="5" name="Platshållare för innehåll 4"/>
          <p:cNvSpPr>
            <a:spLocks noGrp="1"/>
          </p:cNvSpPr>
          <p:nvPr>
            <p:ph sz="quarter" idx="13" hasCustomPrompt="1"/>
          </p:nvPr>
        </p:nvSpPr>
        <p:spPr>
          <a:xfrm>
            <a:off x="587375" y="2492375"/>
            <a:ext cx="5508625" cy="3781425"/>
          </a:xfrm>
          <a:prstGeom prst="rect">
            <a:avLst/>
          </a:prstGeom>
        </p:spPr>
        <p:txBody>
          <a:bodyPr/>
          <a:lstStyle>
            <a:lvl1pPr>
              <a:defRPr/>
            </a:lvl1pPr>
          </a:lstStyle>
          <a:p>
            <a:pPr lvl="0"/>
            <a:r>
              <a:rPr lang="sv-SE" dirty="0"/>
              <a:t>Klicka och lägg till ett objekt. Välj mellan tabell, diagram, smart-art, bild, eller webblänk.</a:t>
            </a:r>
          </a:p>
        </p:txBody>
      </p:sp>
      <p:pic>
        <p:nvPicPr>
          <p:cNvPr id="9" name="Bildobjekt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08685" y="333375"/>
            <a:ext cx="948353" cy="1094400"/>
          </a:xfrm>
          <a:prstGeom prst="rect">
            <a:avLst/>
          </a:prstGeom>
        </p:spPr>
      </p:pic>
      <p:sp>
        <p:nvSpPr>
          <p:cNvPr id="6" name="Rubrik 1"/>
          <p:cNvSpPr>
            <a:spLocks noGrp="1"/>
          </p:cNvSpPr>
          <p:nvPr>
            <p:ph type="ctrTitle" hasCustomPrompt="1"/>
          </p:nvPr>
        </p:nvSpPr>
        <p:spPr>
          <a:xfrm>
            <a:off x="6708773" y="2492375"/>
            <a:ext cx="4865547" cy="761821"/>
          </a:xfrm>
          <a:prstGeom prst="rect">
            <a:avLst/>
          </a:prstGeom>
        </p:spPr>
        <p:txBody>
          <a:bodyPr lIns="0" tIns="0" rIns="0" bIns="0" anchor="t" anchorCtr="0">
            <a:noAutofit/>
          </a:bodyPr>
          <a:lstStyle>
            <a:lvl1pPr algn="l">
              <a:lnSpc>
                <a:spcPct val="120000"/>
              </a:lnSpc>
              <a:defRPr lang="sv-SE" sz="4000" kern="1200" baseline="0" dirty="0">
                <a:solidFill>
                  <a:srgbClr val="6C6C6A"/>
                </a:solidFill>
                <a:latin typeface="Source Sans Pro Semibold" panose="020B0603030403020204" pitchFamily="34" charset="0"/>
                <a:ea typeface="Source Sans Pro Black" panose="020B0803030403020204" pitchFamily="34" charset="0"/>
                <a:cs typeface="+mj-cs"/>
              </a:defRPr>
            </a:lvl1pPr>
          </a:lstStyle>
          <a:p>
            <a:r>
              <a:rPr lang="sv-SE" dirty="0"/>
              <a:t>Rubriknivå 2 (1 rad)</a:t>
            </a:r>
          </a:p>
        </p:txBody>
      </p:sp>
      <p:sp>
        <p:nvSpPr>
          <p:cNvPr id="7" name="Platshållare för innehåll 2">
            <a:extLst>
              <a:ext uri="{FF2B5EF4-FFF2-40B4-BE49-F238E27FC236}">
                <a16:creationId xmlns:a16="http://schemas.microsoft.com/office/drawing/2014/main" id="{AAE32072-6D7E-4DDD-8667-B690A430CBE0}"/>
              </a:ext>
            </a:extLst>
          </p:cNvPr>
          <p:cNvSpPr>
            <a:spLocks noGrp="1"/>
          </p:cNvSpPr>
          <p:nvPr>
            <p:ph idx="12" hasCustomPrompt="1"/>
          </p:nvPr>
        </p:nvSpPr>
        <p:spPr>
          <a:xfrm>
            <a:off x="6708773" y="3354603"/>
            <a:ext cx="4859339" cy="2919197"/>
          </a:xfrm>
          <a:prstGeom prst="rect">
            <a:avLst/>
          </a:prstGeom>
        </p:spPr>
        <p:txBody>
          <a:bodyPr/>
          <a:lstStyle>
            <a:lvl1pPr>
              <a:spcAft>
                <a:spcPts val="600"/>
              </a:spcAft>
              <a:defRPr sz="2000" b="0" baseline="0">
                <a:solidFill>
                  <a:schemeClr val="tx1"/>
                </a:solidFill>
                <a:latin typeface="+mn-lt"/>
              </a:defRPr>
            </a:lvl1pPr>
            <a:lvl2pPr>
              <a:spcAft>
                <a:spcPts val="600"/>
              </a:spcAft>
              <a:defRPr sz="2000" baseline="0">
                <a:solidFill>
                  <a:schemeClr val="tx1"/>
                </a:solidFill>
                <a:latin typeface="+mn-lt"/>
                <a:ea typeface="Source Sans Pro Light" panose="020B0403030403020204" pitchFamily="34" charset="0"/>
              </a:defRPr>
            </a:lvl2pPr>
            <a:lvl3pPr>
              <a:spcAft>
                <a:spcPts val="600"/>
              </a:spcAft>
              <a:defRPr sz="2000" baseline="0">
                <a:solidFill>
                  <a:schemeClr val="tx1"/>
                </a:solidFill>
                <a:latin typeface="+mn-lt"/>
                <a:ea typeface="Source Sans Pro Light" panose="020B0403030403020204" pitchFamily="34" charset="0"/>
              </a:defRPr>
            </a:lvl3pPr>
            <a:lvl4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4pPr>
            <a:lvl5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5pPr>
          </a:lstStyle>
          <a:p>
            <a:pPr lvl="0"/>
            <a:r>
              <a:rPr lang="sv-SE" dirty="0"/>
              <a:t>Nivå 1 (Klicka här för att skriva in din punktlista)</a:t>
            </a:r>
          </a:p>
          <a:p>
            <a:pPr lvl="1"/>
            <a:r>
              <a:rPr lang="sv-SE" dirty="0"/>
              <a:t>Nivå 2 (Mottagaren tar till sig ditt budskap bäst om din presentationssida innehåller maximalt 6 objekt)</a:t>
            </a:r>
          </a:p>
          <a:p>
            <a:pPr lvl="2"/>
            <a:r>
              <a:rPr lang="sv-SE" dirty="0"/>
              <a:t>Nivå 3 (Den här sidmallen bör därför innehålla maximalt tre punkter i listan)</a:t>
            </a:r>
          </a:p>
        </p:txBody>
      </p:sp>
    </p:spTree>
    <p:extLst>
      <p:ext uri="{BB962C8B-B14F-4D97-AF65-F5344CB8AC3E}">
        <p14:creationId xmlns:p14="http://schemas.microsoft.com/office/powerpoint/2010/main" val="11609032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ogga: Tom färgad platta - Vit">
    <p:spTree>
      <p:nvGrpSpPr>
        <p:cNvPr id="1" name=""/>
        <p:cNvGrpSpPr/>
        <p:nvPr/>
      </p:nvGrpSpPr>
      <p:grpSpPr>
        <a:xfrm>
          <a:off x="0" y="0"/>
          <a:ext cx="0" cy="0"/>
          <a:chOff x="0" y="0"/>
          <a:chExt cx="0" cy="0"/>
        </a:xfrm>
      </p:grpSpPr>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08685" y="333375"/>
            <a:ext cx="948353" cy="1094400"/>
          </a:xfrm>
          <a:prstGeom prst="rect">
            <a:avLst/>
          </a:prstGeom>
        </p:spPr>
      </p:pic>
    </p:spTree>
    <p:extLst>
      <p:ext uri="{BB962C8B-B14F-4D97-AF65-F5344CB8AC3E}">
        <p14:creationId xmlns:p14="http://schemas.microsoft.com/office/powerpoint/2010/main" val="404979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ga: Bildsida - Skiffer">
    <p:spTree>
      <p:nvGrpSpPr>
        <p:cNvPr id="1" name=""/>
        <p:cNvGrpSpPr/>
        <p:nvPr/>
      </p:nvGrpSpPr>
      <p:grpSpPr>
        <a:xfrm>
          <a:off x="0" y="0"/>
          <a:ext cx="0" cy="0"/>
          <a:chOff x="0" y="0"/>
          <a:chExt cx="0" cy="0"/>
        </a:xfrm>
      </p:grpSpPr>
      <p:sp>
        <p:nvSpPr>
          <p:cNvPr id="4" name="Rektangel 3"/>
          <p:cNvSpPr/>
          <p:nvPr userDrawn="1"/>
        </p:nvSpPr>
        <p:spPr>
          <a:xfrm>
            <a:off x="0" y="-206828"/>
            <a:ext cx="12192000" cy="197082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 name="Platshållare för bild 4"/>
          <p:cNvSpPr>
            <a:spLocks noGrp="1"/>
          </p:cNvSpPr>
          <p:nvPr>
            <p:ph type="pic" sz="quarter" idx="10" hasCustomPrompt="1"/>
          </p:nvPr>
        </p:nvSpPr>
        <p:spPr>
          <a:xfrm>
            <a:off x="0" y="1764000"/>
            <a:ext cx="12192000" cy="5094000"/>
          </a:xfrm>
          <a:prstGeom prst="rect">
            <a:avLst/>
          </a:prstGeom>
        </p:spPr>
        <p:txBody>
          <a:bodyPr/>
          <a:lstStyle>
            <a:lvl1pPr>
              <a:defRPr baseline="0"/>
            </a:lvl1pPr>
          </a:lstStyle>
          <a:p>
            <a:r>
              <a:rPr lang="sv-SE" dirty="0"/>
              <a:t>Klicka på ikonen för att lägga till en bild. Tänk på att välja bilder som förmedlar en känsla. Det gör att mottagaren lättare kommer ihåg ditt budskap!</a:t>
            </a:r>
          </a:p>
        </p:txBody>
      </p:sp>
      <p:pic>
        <p:nvPicPr>
          <p:cNvPr id="9" name="Bildobjekt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0941" y="334800"/>
            <a:ext cx="965848" cy="1114588"/>
          </a:xfrm>
          <a:prstGeom prst="rect">
            <a:avLst/>
          </a:prstGeom>
        </p:spPr>
      </p:pic>
      <p:sp>
        <p:nvSpPr>
          <p:cNvPr id="6" name="Rubrik 1">
            <a:extLst>
              <a:ext uri="{FF2B5EF4-FFF2-40B4-BE49-F238E27FC236}">
                <a16:creationId xmlns:a16="http://schemas.microsoft.com/office/drawing/2014/main" id="{0DF4464E-5CFD-4FE7-980A-75A457D33B87}"/>
              </a:ext>
            </a:extLst>
          </p:cNvPr>
          <p:cNvSpPr>
            <a:spLocks noGrp="1"/>
          </p:cNvSpPr>
          <p:nvPr>
            <p:ph type="ctrTitle" hasCustomPrompt="1"/>
          </p:nvPr>
        </p:nvSpPr>
        <p:spPr>
          <a:xfrm>
            <a:off x="738131" y="362478"/>
            <a:ext cx="9414679" cy="1059231"/>
          </a:xfrm>
          <a:prstGeom prst="rect">
            <a:avLst/>
          </a:prstGeom>
        </p:spPr>
        <p:txBody>
          <a:bodyPr lIns="0" tIns="0" rIns="0" bIns="0" anchor="b" anchorCtr="0">
            <a:noAutofit/>
          </a:bodyPr>
          <a:lstStyle>
            <a:lvl1pPr algn="l">
              <a:lnSpc>
                <a:spcPct val="120000"/>
              </a:lnSpc>
              <a:defRPr sz="4400" baseline="0">
                <a:solidFill>
                  <a:schemeClr val="bg1"/>
                </a:solidFill>
                <a:latin typeface="Source Sans Pro Semibold" charset="0"/>
              </a:defRPr>
            </a:lvl1pPr>
          </a:lstStyle>
          <a:p>
            <a:r>
              <a:rPr lang="sv-SE" dirty="0"/>
              <a:t>En kort rubrik (max en rad)</a:t>
            </a:r>
          </a:p>
        </p:txBody>
      </p:sp>
    </p:spTree>
    <p:extLst>
      <p:ext uri="{BB962C8B-B14F-4D97-AF65-F5344CB8AC3E}">
        <p14:creationId xmlns:p14="http://schemas.microsoft.com/office/powerpoint/2010/main" val="1069601878"/>
      </p:ext>
    </p:extLst>
  </p:cSld>
  <p:clrMapOvr>
    <a:masterClrMapping/>
  </p:clrMapOvr>
  <p:extLst>
    <p:ext uri="{DCECCB84-F9BA-43D5-87BE-67443E8EF086}">
      <p15:sldGuideLst xmlns:p15="http://schemas.microsoft.com/office/powerpoint/2012/main">
        <p15:guide id="1" orient="horz" pos="2160" userDrawn="1">
          <p15:clr>
            <a:srgbClr val="FBAE40"/>
          </p15:clr>
        </p15:guide>
        <p15:guide id="2" orient="horz" pos="210" userDrawn="1">
          <p15:clr>
            <a:srgbClr val="FBAE40"/>
          </p15:clr>
        </p15:guide>
        <p15:guide id="3" orient="horz" pos="913" userDrawn="1">
          <p15:clr>
            <a:srgbClr val="FBAE40"/>
          </p15:clr>
        </p15:guide>
        <p15:guide id="5" pos="7469"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ogga: Titelsida - Ärta">
    <p:bg>
      <p:bgPr>
        <a:solidFill>
          <a:srgbClr val="00964F"/>
        </a:solidFill>
        <a:effectLst/>
      </p:bgPr>
    </p:bg>
    <p:spTree>
      <p:nvGrpSpPr>
        <p:cNvPr id="1" name=""/>
        <p:cNvGrpSpPr/>
        <p:nvPr/>
      </p:nvGrpSpPr>
      <p:grpSpPr>
        <a:xfrm>
          <a:off x="0" y="0"/>
          <a:ext cx="0" cy="0"/>
          <a:chOff x="0" y="0"/>
          <a:chExt cx="0" cy="0"/>
        </a:xfrm>
      </p:grpSpPr>
      <p:sp>
        <p:nvSpPr>
          <p:cNvPr id="4" name="Rubrik 1"/>
          <p:cNvSpPr>
            <a:spLocks noGrp="1"/>
          </p:cNvSpPr>
          <p:nvPr>
            <p:ph type="ctrTitle" hasCustomPrompt="1"/>
          </p:nvPr>
        </p:nvSpPr>
        <p:spPr>
          <a:xfrm>
            <a:off x="587375" y="4365625"/>
            <a:ext cx="8580688" cy="1402129"/>
          </a:xfrm>
          <a:prstGeom prst="rect">
            <a:avLst/>
          </a:prstGeom>
        </p:spPr>
        <p:txBody>
          <a:bodyPr lIns="0" tIns="0" rIns="0" bIns="0" anchor="t" anchorCtr="0">
            <a:noAutofit/>
          </a:bodyPr>
          <a:lstStyle>
            <a:lvl1pPr algn="l">
              <a:lnSpc>
                <a:spcPct val="100000"/>
              </a:lnSpc>
              <a:defRPr lang="sv-SE" b="0" baseline="0" dirty="0">
                <a:solidFill>
                  <a:schemeClr val="bg1"/>
                </a:solidFill>
                <a:latin typeface="Source Sans Pro Semibold" panose="020B0603030403020204" pitchFamily="34" charset="0"/>
              </a:defRPr>
            </a:lvl1pPr>
          </a:lstStyle>
          <a:p>
            <a:r>
              <a:rPr lang="sv-SE" dirty="0"/>
              <a:t>Rubrik till förstasidan (max 2 rader)</a:t>
            </a:r>
            <a:br>
              <a:rPr lang="sv-SE" dirty="0"/>
            </a:br>
            <a:endParaRPr lang="sv-SE" dirty="0"/>
          </a:p>
        </p:txBody>
      </p:sp>
      <p:sp>
        <p:nvSpPr>
          <p:cNvPr id="7" name="Platshållare för text 2"/>
          <p:cNvSpPr>
            <a:spLocks noGrp="1"/>
          </p:cNvSpPr>
          <p:nvPr>
            <p:ph type="body" sz="quarter" idx="10" hasCustomPrompt="1"/>
          </p:nvPr>
        </p:nvSpPr>
        <p:spPr>
          <a:xfrm>
            <a:off x="587375" y="5932488"/>
            <a:ext cx="8580688" cy="304800"/>
          </a:xfrm>
          <a:prstGeom prst="rect">
            <a:avLst/>
          </a:prstGeom>
        </p:spPr>
        <p:txBody>
          <a:bodyPr lIns="0" tIns="0" rIns="0" bIns="0" anchor="b"/>
          <a:lstStyle>
            <a:lvl1pPr marL="0" indent="0">
              <a:buNone/>
              <a:defRPr sz="2000" spc="40" baseline="0">
                <a:solidFill>
                  <a:schemeClr val="bg1"/>
                </a:solidFill>
                <a:latin typeface="Source Sans Pro" panose="020B0503030403020204" pitchFamily="34" charset="0"/>
                <a:ea typeface="Source Sans Pro" panose="020B0503030403020204" pitchFamily="34" charset="0"/>
              </a:defRPr>
            </a:lvl1pPr>
            <a:lvl2pPr marL="457200" indent="0">
              <a:buNone/>
              <a:defRPr>
                <a:latin typeface="Source Sans Pro Semibold" panose="020B0603030403020204" pitchFamily="34" charset="0"/>
              </a:defRPr>
            </a:lvl2pPr>
            <a:lvl3pPr marL="914400" indent="0">
              <a:buNone/>
              <a:defRPr>
                <a:latin typeface="Source Sans Pro Semibold" panose="020B0603030403020204" pitchFamily="34" charset="0"/>
              </a:defRPr>
            </a:lvl3pPr>
            <a:lvl4pPr marL="1371600" indent="0">
              <a:buNone/>
              <a:defRPr>
                <a:latin typeface="Source Sans Pro Semibold" panose="020B0603030403020204" pitchFamily="34" charset="0"/>
              </a:defRPr>
            </a:lvl4pPr>
            <a:lvl5pPr marL="1828800" indent="0">
              <a:buNone/>
              <a:defRPr>
                <a:latin typeface="Source Sans Pro Semibold" panose="020B0603030403020204" pitchFamily="34" charset="0"/>
              </a:defRPr>
            </a:lvl5pPr>
          </a:lstStyle>
          <a:p>
            <a:pPr lvl="0"/>
            <a:r>
              <a:rPr lang="sv-SE" dirty="0"/>
              <a:t>EVENTUELL UNDERRUBRIK 20XX-XX-XX</a:t>
            </a:r>
          </a:p>
        </p:txBody>
      </p:sp>
    </p:spTree>
    <p:extLst>
      <p:ext uri="{BB962C8B-B14F-4D97-AF65-F5344CB8AC3E}">
        <p14:creationId xmlns:p14="http://schemas.microsoft.com/office/powerpoint/2010/main" val="12974123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ogga: Bildsida - Ärta">
    <p:bg>
      <p:bgPr>
        <a:solidFill>
          <a:schemeClr val="bg1">
            <a:alpha val="99000"/>
          </a:schemeClr>
        </a:solidFill>
        <a:effectLst/>
      </p:bgPr>
    </p:bg>
    <p:spTree>
      <p:nvGrpSpPr>
        <p:cNvPr id="1" name=""/>
        <p:cNvGrpSpPr/>
        <p:nvPr/>
      </p:nvGrpSpPr>
      <p:grpSpPr>
        <a:xfrm>
          <a:off x="0" y="0"/>
          <a:ext cx="0" cy="0"/>
          <a:chOff x="0" y="0"/>
          <a:chExt cx="0" cy="0"/>
        </a:xfrm>
      </p:grpSpPr>
      <p:sp>
        <p:nvSpPr>
          <p:cNvPr id="4" name="Rektangel 3"/>
          <p:cNvSpPr/>
          <p:nvPr userDrawn="1"/>
        </p:nvSpPr>
        <p:spPr>
          <a:xfrm>
            <a:off x="0" y="0"/>
            <a:ext cx="12192000" cy="1764000"/>
          </a:xfrm>
          <a:prstGeom prst="rect">
            <a:avLst/>
          </a:prstGeom>
          <a:solidFill>
            <a:srgbClr val="0096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0941" y="334800"/>
            <a:ext cx="965848" cy="1114588"/>
          </a:xfrm>
          <a:prstGeom prst="rect">
            <a:avLst/>
          </a:prstGeom>
        </p:spPr>
      </p:pic>
      <p:sp>
        <p:nvSpPr>
          <p:cNvPr id="5" name="Platshållare för bild 4"/>
          <p:cNvSpPr>
            <a:spLocks noGrp="1"/>
          </p:cNvSpPr>
          <p:nvPr>
            <p:ph type="pic" sz="quarter" idx="10" hasCustomPrompt="1"/>
          </p:nvPr>
        </p:nvSpPr>
        <p:spPr>
          <a:xfrm>
            <a:off x="0" y="1764000"/>
            <a:ext cx="12192000" cy="5094000"/>
          </a:xfrm>
          <a:prstGeom prst="rect">
            <a:avLst/>
          </a:prstGeom>
        </p:spPr>
        <p:txBody>
          <a:bodyPr/>
          <a:lstStyle/>
          <a:p>
            <a:r>
              <a:rPr lang="sv-SE" dirty="0"/>
              <a:t>Klicka på ikonen för att lägga till en bild. Tänk på att välja bilder som förmedlar en känsla. Det gör att mottagaren lättare kommer ihåg ditt budskap!</a:t>
            </a:r>
          </a:p>
        </p:txBody>
      </p:sp>
      <p:sp>
        <p:nvSpPr>
          <p:cNvPr id="7" name="Rubrik 1">
            <a:extLst>
              <a:ext uri="{FF2B5EF4-FFF2-40B4-BE49-F238E27FC236}">
                <a16:creationId xmlns:a16="http://schemas.microsoft.com/office/drawing/2014/main" id="{3E4DC976-5385-4E27-B572-B8F5B879D558}"/>
              </a:ext>
            </a:extLst>
          </p:cNvPr>
          <p:cNvSpPr>
            <a:spLocks noGrp="1"/>
          </p:cNvSpPr>
          <p:nvPr>
            <p:ph type="ctrTitle" hasCustomPrompt="1"/>
          </p:nvPr>
        </p:nvSpPr>
        <p:spPr>
          <a:xfrm>
            <a:off x="738131" y="362478"/>
            <a:ext cx="9414679" cy="1059231"/>
          </a:xfrm>
          <a:prstGeom prst="rect">
            <a:avLst/>
          </a:prstGeom>
        </p:spPr>
        <p:txBody>
          <a:bodyPr lIns="0" tIns="0" rIns="0" bIns="0" anchor="b" anchorCtr="0">
            <a:noAutofit/>
          </a:bodyPr>
          <a:lstStyle>
            <a:lvl1pPr algn="l">
              <a:lnSpc>
                <a:spcPct val="120000"/>
              </a:lnSpc>
              <a:defRPr sz="4400" baseline="0">
                <a:solidFill>
                  <a:schemeClr val="bg1"/>
                </a:solidFill>
                <a:latin typeface="Source Sans Pro Semibold" charset="0"/>
              </a:defRPr>
            </a:lvl1pPr>
          </a:lstStyle>
          <a:p>
            <a:r>
              <a:rPr lang="sv-SE" dirty="0"/>
              <a:t>En kort rubrik (max en rad)</a:t>
            </a:r>
          </a:p>
        </p:txBody>
      </p:sp>
    </p:spTree>
    <p:extLst>
      <p:ext uri="{BB962C8B-B14F-4D97-AF65-F5344CB8AC3E}">
        <p14:creationId xmlns:p14="http://schemas.microsoft.com/office/powerpoint/2010/main" val="3999603433"/>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210">
          <p15:clr>
            <a:srgbClr val="FBAE40"/>
          </p15:clr>
        </p15:guide>
        <p15:guide id="3" orient="horz" pos="913">
          <p15:clr>
            <a:srgbClr val="FBAE40"/>
          </p15:clr>
        </p15:guide>
        <p15:guide id="4" pos="211">
          <p15:clr>
            <a:srgbClr val="FBAE40"/>
          </p15:clr>
        </p15:guide>
        <p15:guide id="5" pos="7469">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Logga: Bild &amp; punktlista -animering- Ärta">
    <p:bg>
      <p:bgPr>
        <a:solidFill>
          <a:srgbClr val="00964F"/>
        </a:solidFill>
        <a:effectLst/>
      </p:bgPr>
    </p:bg>
    <p:spTree>
      <p:nvGrpSpPr>
        <p:cNvPr id="1" name=""/>
        <p:cNvGrpSpPr/>
        <p:nvPr/>
      </p:nvGrpSpPr>
      <p:grpSpPr>
        <a:xfrm>
          <a:off x="0" y="0"/>
          <a:ext cx="0" cy="0"/>
          <a:chOff x="0" y="0"/>
          <a:chExt cx="0" cy="0"/>
        </a:xfrm>
      </p:grpSpPr>
      <p:sp>
        <p:nvSpPr>
          <p:cNvPr id="5" name="Platshållare för bild 4"/>
          <p:cNvSpPr>
            <a:spLocks noGrp="1"/>
          </p:cNvSpPr>
          <p:nvPr>
            <p:ph type="pic" sz="quarter" idx="11" hasCustomPrompt="1"/>
          </p:nvPr>
        </p:nvSpPr>
        <p:spPr>
          <a:xfrm>
            <a:off x="0" y="0"/>
            <a:ext cx="6080125" cy="6858000"/>
          </a:xfrm>
          <a:prstGeom prst="rect">
            <a:avLst/>
          </a:prstGeom>
        </p:spPr>
        <p:txBody>
          <a:bodyPr/>
          <a:lstStyle>
            <a:lvl1pPr>
              <a:defRPr sz="2400" baseline="0">
                <a:solidFill>
                  <a:schemeClr val="bg1"/>
                </a:solidFill>
              </a:defRPr>
            </a:lvl1pPr>
          </a:lstStyle>
          <a:p>
            <a:r>
              <a:rPr lang="sv-SE" dirty="0"/>
              <a:t>Klicka på ikonen för att lägga till en bild. Tänk på att välja bilder som förmedlar rätt känsla och stödjer ditt budskap. Det gör att mottagaren lättare minns det du vill förmedla!</a:t>
            </a:r>
          </a:p>
        </p:txBody>
      </p:sp>
      <p:sp>
        <p:nvSpPr>
          <p:cNvPr id="8" name="Platshållare för innehåll 2"/>
          <p:cNvSpPr>
            <a:spLocks noGrp="1"/>
          </p:cNvSpPr>
          <p:nvPr>
            <p:ph idx="13" hasCustomPrompt="1"/>
          </p:nvPr>
        </p:nvSpPr>
        <p:spPr>
          <a:xfrm>
            <a:off x="6708773" y="3126658"/>
            <a:ext cx="4880700" cy="3471996"/>
          </a:xfrm>
          <a:prstGeom prst="rect">
            <a:avLst/>
          </a:prstGeom>
        </p:spPr>
        <p:txBody>
          <a:bodyPr/>
          <a:lstStyle>
            <a:lvl1pPr>
              <a:spcAft>
                <a:spcPts val="600"/>
              </a:spcAft>
              <a:defRPr sz="2200" b="0" baseline="0">
                <a:solidFill>
                  <a:schemeClr val="bg1"/>
                </a:solidFill>
                <a:latin typeface="Source Sans Pro Semibold" panose="020B0603030403020204" pitchFamily="34" charset="0"/>
              </a:defRPr>
            </a:lvl1pPr>
            <a:lvl2pPr>
              <a:spcAft>
                <a:spcPts val="600"/>
              </a:spcAft>
              <a:defRPr sz="2000" baseline="0">
                <a:solidFill>
                  <a:schemeClr val="bg1"/>
                </a:solidFill>
                <a:latin typeface="Source Sans Pro" panose="020B0503030403020204" pitchFamily="34" charset="0"/>
                <a:ea typeface="Source Sans Pro" panose="020B0503030403020204" pitchFamily="34" charset="0"/>
              </a:defRPr>
            </a:lvl2pPr>
            <a:lvl3pPr>
              <a:spcAft>
                <a:spcPts val="600"/>
              </a:spcAft>
              <a:defRPr sz="2000" baseline="0">
                <a:solidFill>
                  <a:schemeClr val="bg1"/>
                </a:solidFill>
                <a:latin typeface="Source Sans Pro" panose="020B0503030403020204" pitchFamily="34" charset="0"/>
                <a:ea typeface="Source Sans Pro" panose="020B0503030403020204" pitchFamily="34" charset="0"/>
              </a:defRPr>
            </a:lvl3pPr>
            <a:lvl4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4pPr>
            <a:lvl5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5pPr>
          </a:lstStyle>
          <a:p>
            <a:pPr lvl="0"/>
            <a:r>
              <a:rPr lang="sv-SE" dirty="0"/>
              <a:t>Nivå 1 (Klicka här för att skriva in din punktlista. ANIMERING)</a:t>
            </a:r>
          </a:p>
          <a:p>
            <a:pPr lvl="1"/>
            <a:r>
              <a:rPr lang="sv-SE" dirty="0"/>
              <a:t>Nivå 2 (Mottagaren tar till sig ditt budskap bäst om din presentationssida innehåller maximalt 6 objekt)</a:t>
            </a:r>
          </a:p>
          <a:p>
            <a:pPr lvl="2"/>
            <a:r>
              <a:rPr lang="sv-SE" dirty="0"/>
              <a:t>Nivå 3 (Den här sidmallen bör därför innehålla maximalt tre punkter i listan)</a:t>
            </a:r>
          </a:p>
        </p:txBody>
      </p:sp>
      <p:sp>
        <p:nvSpPr>
          <p:cNvPr id="6" name="Rubrik 1"/>
          <p:cNvSpPr>
            <a:spLocks noGrp="1"/>
          </p:cNvSpPr>
          <p:nvPr>
            <p:ph type="ctrTitle" hasCustomPrompt="1"/>
          </p:nvPr>
        </p:nvSpPr>
        <p:spPr>
          <a:xfrm>
            <a:off x="6708773" y="2401998"/>
            <a:ext cx="4865547" cy="614047"/>
          </a:xfrm>
          <a:prstGeom prst="rect">
            <a:avLst/>
          </a:prstGeom>
        </p:spPr>
        <p:txBody>
          <a:bodyPr lIns="0" tIns="0" rIns="0" bIns="0" anchor="t" anchorCtr="0">
            <a:noAutofit/>
          </a:bodyPr>
          <a:lstStyle>
            <a:lvl1pPr algn="l">
              <a:lnSpc>
                <a:spcPct val="120000"/>
              </a:lnSpc>
              <a:defRPr sz="3200" baseline="0">
                <a:solidFill>
                  <a:schemeClr val="bg1"/>
                </a:solidFill>
                <a:latin typeface="Source Sans Pro Semibold" panose="020B0603030403020204" pitchFamily="34" charset="0"/>
                <a:ea typeface="Source Sans Pro Black" panose="020B0803030403020204" pitchFamily="34" charset="0"/>
              </a:defRPr>
            </a:lvl1pPr>
          </a:lstStyle>
          <a:p>
            <a:r>
              <a:rPr lang="sv-SE" dirty="0"/>
              <a:t>Kort rubrik (en rad)</a:t>
            </a:r>
          </a:p>
        </p:txBody>
      </p:sp>
    </p:spTree>
    <p:extLst>
      <p:ext uri="{BB962C8B-B14F-4D97-AF65-F5344CB8AC3E}">
        <p14:creationId xmlns:p14="http://schemas.microsoft.com/office/powerpoint/2010/main" val="374186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0" end="0"/>
                                            </p:txEl>
                                          </p:spTgt>
                                        </p:tgtEl>
                                        <p:attrNameLst>
                                          <p:attrName>ppt_c</p:attrName>
                                        </p:attrNameLst>
                                      </p:cBhvr>
                                      <p:to>
                                        <a:schemeClr val="bg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1" end="1"/>
                                            </p:txEl>
                                          </p:spTgt>
                                        </p:tgtEl>
                                        <p:attrNameLst>
                                          <p:attrName>ppt_c</p:attrName>
                                        </p:attrNameLst>
                                      </p:cBhvr>
                                      <p:to>
                                        <a:schemeClr val="bg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chemeClr val="bg1"/>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chemeClr val="bg1"/>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rgbClr val="81817F"/>
                      </p:to>
                    </p:animClr>
                  </p:subTnLst>
                </p:cTn>
              </p:par>
            </p:tnLst>
          </p:tmpl>
        </p:tmplLst>
      </p:bldP>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Logga: Bild &amp; punktlista - Ärta">
    <p:bg>
      <p:bgPr>
        <a:solidFill>
          <a:srgbClr val="00964F"/>
        </a:solidFill>
        <a:effectLst/>
      </p:bgPr>
    </p:bg>
    <p:spTree>
      <p:nvGrpSpPr>
        <p:cNvPr id="1" name=""/>
        <p:cNvGrpSpPr/>
        <p:nvPr/>
      </p:nvGrpSpPr>
      <p:grpSpPr>
        <a:xfrm>
          <a:off x="0" y="0"/>
          <a:ext cx="0" cy="0"/>
          <a:chOff x="0" y="0"/>
          <a:chExt cx="0" cy="0"/>
        </a:xfrm>
      </p:grpSpPr>
      <p:sp>
        <p:nvSpPr>
          <p:cNvPr id="5" name="Platshållare för bild 4"/>
          <p:cNvSpPr>
            <a:spLocks noGrp="1"/>
          </p:cNvSpPr>
          <p:nvPr>
            <p:ph type="pic" sz="quarter" idx="11" hasCustomPrompt="1"/>
          </p:nvPr>
        </p:nvSpPr>
        <p:spPr>
          <a:xfrm>
            <a:off x="0" y="0"/>
            <a:ext cx="6080125" cy="6858000"/>
          </a:xfrm>
          <a:prstGeom prst="rect">
            <a:avLst/>
          </a:prstGeom>
        </p:spPr>
        <p:txBody>
          <a:bodyPr/>
          <a:lstStyle>
            <a:lvl1pPr>
              <a:defRPr sz="2400" baseline="0">
                <a:solidFill>
                  <a:schemeClr val="bg1"/>
                </a:solidFill>
              </a:defRPr>
            </a:lvl1pPr>
          </a:lstStyle>
          <a:p>
            <a:r>
              <a:rPr lang="sv-SE" dirty="0"/>
              <a:t>Klicka på ikonen för att lägga till en bild. Tänk på att välja bilder som förmedlar rätt känsla och stödjer ditt budskap. Det gör att mottagaren lättare minns det du vill förmedla!</a:t>
            </a:r>
          </a:p>
        </p:txBody>
      </p:sp>
      <p:sp>
        <p:nvSpPr>
          <p:cNvPr id="8" name="Platshållare för innehåll 2"/>
          <p:cNvSpPr>
            <a:spLocks noGrp="1"/>
          </p:cNvSpPr>
          <p:nvPr>
            <p:ph idx="13" hasCustomPrompt="1"/>
          </p:nvPr>
        </p:nvSpPr>
        <p:spPr>
          <a:xfrm>
            <a:off x="6708773" y="3175679"/>
            <a:ext cx="4880700" cy="3422975"/>
          </a:xfrm>
          <a:prstGeom prst="rect">
            <a:avLst/>
          </a:prstGeom>
        </p:spPr>
        <p:txBody>
          <a:bodyPr/>
          <a:lstStyle>
            <a:lvl1pPr>
              <a:spcAft>
                <a:spcPts val="600"/>
              </a:spcAft>
              <a:defRPr sz="2200" b="0" baseline="0">
                <a:solidFill>
                  <a:schemeClr val="bg1"/>
                </a:solidFill>
                <a:latin typeface="Source Sans Pro Semibold" panose="020B0603030403020204" pitchFamily="34" charset="0"/>
              </a:defRPr>
            </a:lvl1pPr>
            <a:lvl2pPr>
              <a:spcAft>
                <a:spcPts val="600"/>
              </a:spcAft>
              <a:defRPr sz="2000" baseline="0">
                <a:solidFill>
                  <a:schemeClr val="bg1"/>
                </a:solidFill>
                <a:latin typeface="Source Sans Pro" panose="020B0503030403020204" pitchFamily="34" charset="0"/>
                <a:ea typeface="Source Sans Pro" panose="020B0503030403020204" pitchFamily="34" charset="0"/>
              </a:defRPr>
            </a:lvl2pPr>
            <a:lvl3pPr>
              <a:spcAft>
                <a:spcPts val="600"/>
              </a:spcAft>
              <a:defRPr sz="2000" baseline="0">
                <a:solidFill>
                  <a:schemeClr val="bg1"/>
                </a:solidFill>
                <a:latin typeface="Source Sans Pro" panose="020B0503030403020204" pitchFamily="34" charset="0"/>
                <a:ea typeface="Source Sans Pro" panose="020B0503030403020204" pitchFamily="34" charset="0"/>
              </a:defRPr>
            </a:lvl3pPr>
            <a:lvl4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4pPr>
            <a:lvl5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5pPr>
          </a:lstStyle>
          <a:p>
            <a:pPr lvl="0"/>
            <a:r>
              <a:rPr lang="sv-SE" dirty="0"/>
              <a:t>Nivå 1 (Klicka här för att skriva in din punktlista)</a:t>
            </a:r>
          </a:p>
          <a:p>
            <a:pPr lvl="1"/>
            <a:r>
              <a:rPr lang="sv-SE" dirty="0"/>
              <a:t>Nivå 2 (Mottagaren tar till sig ditt budskap bäst om din presentationssida innehåller maximalt 6 objekt)</a:t>
            </a:r>
          </a:p>
          <a:p>
            <a:pPr lvl="2"/>
            <a:r>
              <a:rPr lang="sv-SE" dirty="0"/>
              <a:t>Nivå 3 (Den här sidmallen bör därför innehålla maximalt tre punkter i listan)</a:t>
            </a:r>
          </a:p>
        </p:txBody>
      </p:sp>
      <p:sp>
        <p:nvSpPr>
          <p:cNvPr id="6" name="Rubrik 1"/>
          <p:cNvSpPr>
            <a:spLocks noGrp="1"/>
          </p:cNvSpPr>
          <p:nvPr>
            <p:ph type="ctrTitle" hasCustomPrompt="1"/>
          </p:nvPr>
        </p:nvSpPr>
        <p:spPr>
          <a:xfrm>
            <a:off x="6723926" y="2413858"/>
            <a:ext cx="4865547" cy="761821"/>
          </a:xfrm>
          <a:prstGeom prst="rect">
            <a:avLst/>
          </a:prstGeom>
        </p:spPr>
        <p:txBody>
          <a:bodyPr lIns="0" tIns="0" rIns="0" bIns="0" anchor="t" anchorCtr="0">
            <a:noAutofit/>
          </a:bodyPr>
          <a:lstStyle>
            <a:lvl1pPr algn="l">
              <a:lnSpc>
                <a:spcPct val="120000"/>
              </a:lnSpc>
              <a:defRPr sz="3200" baseline="0">
                <a:solidFill>
                  <a:schemeClr val="bg1"/>
                </a:solidFill>
                <a:latin typeface="Source Sans Pro Semibold" panose="020B0603030403020204" pitchFamily="34" charset="0"/>
                <a:ea typeface="Source Sans Pro Black" panose="020B0803030403020204" pitchFamily="34" charset="0"/>
              </a:defRPr>
            </a:lvl1pPr>
          </a:lstStyle>
          <a:p>
            <a:r>
              <a:rPr lang="sv-SE" dirty="0"/>
              <a:t>Kort rubrik (en rad)</a:t>
            </a:r>
          </a:p>
        </p:txBody>
      </p:sp>
    </p:spTree>
    <p:extLst>
      <p:ext uri="{BB962C8B-B14F-4D97-AF65-F5344CB8AC3E}">
        <p14:creationId xmlns:p14="http://schemas.microsoft.com/office/powerpoint/2010/main" val="31825899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ogga: Ett budskap - Ärta">
    <p:bg>
      <p:bgPr>
        <a:solidFill>
          <a:srgbClr val="00964F">
            <a:alpha val="99000"/>
          </a:srgbClr>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587375" y="2492375"/>
            <a:ext cx="7728194" cy="3781425"/>
          </a:xfrm>
          <a:prstGeom prst="rect">
            <a:avLst/>
          </a:prstGeom>
        </p:spPr>
        <p:txBody>
          <a:bodyPr lIns="0" tIns="0" rIns="0" bIns="0" anchor="b" anchorCtr="0">
            <a:noAutofit/>
          </a:bodyPr>
          <a:lstStyle>
            <a:lvl1pPr algn="l">
              <a:lnSpc>
                <a:spcPts val="10000"/>
              </a:lnSpc>
              <a:defRPr lang="sv-SE" sz="9600" b="0" baseline="0" dirty="0">
                <a:solidFill>
                  <a:schemeClr val="bg1"/>
                </a:solidFill>
                <a:latin typeface="Source Sans Pro Black" panose="020B0803030403020204" pitchFamily="34" charset="0"/>
                <a:ea typeface="Source Sans Pro Black" panose="020B0803030403020204" pitchFamily="34" charset="0"/>
              </a:defRPr>
            </a:lvl1pPr>
          </a:lstStyle>
          <a:p>
            <a:r>
              <a:rPr lang="sv-SE" dirty="0"/>
              <a:t>Ett budskap per bild!</a:t>
            </a:r>
          </a:p>
        </p:txBody>
      </p:sp>
    </p:spTree>
    <p:extLst>
      <p:ext uri="{BB962C8B-B14F-4D97-AF65-F5344CB8AC3E}">
        <p14:creationId xmlns:p14="http://schemas.microsoft.com/office/powerpoint/2010/main" val="29133664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Logga: Punktlista - animering- Ärta">
    <p:bg>
      <p:bgPr>
        <a:solidFill>
          <a:schemeClr val="bg1">
            <a:alpha val="99000"/>
          </a:schemeClr>
        </a:solidFill>
        <a:effectLst/>
      </p:bgPr>
    </p:bg>
    <p:spTree>
      <p:nvGrpSpPr>
        <p:cNvPr id="1" name=""/>
        <p:cNvGrpSpPr/>
        <p:nvPr/>
      </p:nvGrpSpPr>
      <p:grpSpPr>
        <a:xfrm>
          <a:off x="0" y="0"/>
          <a:ext cx="0" cy="0"/>
          <a:chOff x="0" y="0"/>
          <a:chExt cx="0" cy="0"/>
        </a:xfrm>
      </p:grpSpPr>
      <p:sp>
        <p:nvSpPr>
          <p:cNvPr id="4" name="Rektangel 3"/>
          <p:cNvSpPr/>
          <p:nvPr userDrawn="1"/>
        </p:nvSpPr>
        <p:spPr>
          <a:xfrm>
            <a:off x="0" y="1"/>
            <a:ext cx="12192000" cy="1764000"/>
          </a:xfrm>
          <a:prstGeom prst="rect">
            <a:avLst/>
          </a:prstGeom>
          <a:solidFill>
            <a:srgbClr val="0096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9" name="Bildobjekt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0941" y="334800"/>
            <a:ext cx="965848" cy="1114588"/>
          </a:xfrm>
          <a:prstGeom prst="rect">
            <a:avLst/>
          </a:prstGeom>
        </p:spPr>
      </p:pic>
      <p:sp>
        <p:nvSpPr>
          <p:cNvPr id="10" name="Rubrik 1">
            <a:extLst>
              <a:ext uri="{FF2B5EF4-FFF2-40B4-BE49-F238E27FC236}">
                <a16:creationId xmlns:a16="http://schemas.microsoft.com/office/drawing/2014/main" id="{2448C148-A61C-4338-BE94-6EE4CDCFAF2B}"/>
              </a:ext>
            </a:extLst>
          </p:cNvPr>
          <p:cNvSpPr>
            <a:spLocks noGrp="1"/>
          </p:cNvSpPr>
          <p:nvPr>
            <p:ph type="ctrTitle" hasCustomPrompt="1"/>
          </p:nvPr>
        </p:nvSpPr>
        <p:spPr>
          <a:xfrm>
            <a:off x="738131" y="362478"/>
            <a:ext cx="9414679" cy="1059231"/>
          </a:xfrm>
          <a:prstGeom prst="rect">
            <a:avLst/>
          </a:prstGeom>
        </p:spPr>
        <p:txBody>
          <a:bodyPr lIns="0" tIns="0" rIns="0" bIns="0" anchor="b" anchorCtr="0">
            <a:noAutofit/>
          </a:bodyPr>
          <a:lstStyle>
            <a:lvl1pPr algn="l">
              <a:lnSpc>
                <a:spcPct val="120000"/>
              </a:lnSpc>
              <a:defRPr sz="4400" baseline="0">
                <a:solidFill>
                  <a:schemeClr val="bg1"/>
                </a:solidFill>
                <a:latin typeface="Source Sans Pro Semibold" charset="0"/>
              </a:defRPr>
            </a:lvl1pPr>
          </a:lstStyle>
          <a:p>
            <a:r>
              <a:rPr lang="sv-SE" dirty="0"/>
              <a:t>En kort rubrik (max en rad)</a:t>
            </a:r>
          </a:p>
        </p:txBody>
      </p:sp>
      <p:sp>
        <p:nvSpPr>
          <p:cNvPr id="6" name="Platshållare för innehåll 2">
            <a:extLst>
              <a:ext uri="{FF2B5EF4-FFF2-40B4-BE49-F238E27FC236}">
                <a16:creationId xmlns:a16="http://schemas.microsoft.com/office/drawing/2014/main" id="{59B0FD98-A24D-409A-8049-84673DBE923D}"/>
              </a:ext>
            </a:extLst>
          </p:cNvPr>
          <p:cNvSpPr>
            <a:spLocks noGrp="1"/>
          </p:cNvSpPr>
          <p:nvPr>
            <p:ph idx="10" hasCustomPrompt="1"/>
          </p:nvPr>
        </p:nvSpPr>
        <p:spPr>
          <a:xfrm>
            <a:off x="661930" y="2344438"/>
            <a:ext cx="9490879" cy="2562226"/>
          </a:xfrm>
          <a:prstGeom prst="rect">
            <a:avLst/>
          </a:prstGeom>
        </p:spPr>
        <p:txBody>
          <a:bodyPr/>
          <a:lstStyle>
            <a:lvl1pPr>
              <a:spcAft>
                <a:spcPts val="600"/>
              </a:spcAft>
              <a:defRPr sz="2400" b="0" baseline="0">
                <a:solidFill>
                  <a:schemeClr val="tx1"/>
                </a:solidFill>
                <a:latin typeface="Source Sans Pro Semibold" panose="020B0603030403020204" pitchFamily="34" charset="0"/>
                <a:ea typeface="Source Sans Pro Semibold" panose="020B0603030403020204" pitchFamily="34" charset="0"/>
              </a:defRPr>
            </a:lvl1pPr>
            <a:lvl2pPr>
              <a:spcAft>
                <a:spcPts val="600"/>
              </a:spcAft>
              <a:defRPr sz="2000" baseline="0">
                <a:solidFill>
                  <a:schemeClr val="tx1"/>
                </a:solidFill>
                <a:latin typeface="+mn-lt"/>
                <a:ea typeface="Source Sans Pro Light" panose="020B0403030403020204" pitchFamily="34" charset="0"/>
              </a:defRPr>
            </a:lvl2pPr>
            <a:lvl3pPr>
              <a:spcAft>
                <a:spcPts val="600"/>
              </a:spcAft>
              <a:defRPr sz="2000" baseline="0">
                <a:solidFill>
                  <a:schemeClr val="tx1"/>
                </a:solidFill>
                <a:latin typeface="+mn-lt"/>
                <a:ea typeface="Source Sans Pro Light" panose="020B0403030403020204" pitchFamily="34" charset="0"/>
              </a:defRPr>
            </a:lvl3pPr>
            <a:lvl4pPr>
              <a:spcAft>
                <a:spcPts val="600"/>
              </a:spcAft>
              <a:defRPr sz="2000" baseline="0">
                <a:solidFill>
                  <a:schemeClr val="tx1"/>
                </a:solidFill>
                <a:latin typeface="+mn-lt"/>
                <a:ea typeface="Source Sans Pro Light" panose="020B0403030403020204" pitchFamily="34" charset="0"/>
              </a:defRPr>
            </a:lvl4pPr>
            <a:lvl5pPr>
              <a:spcAft>
                <a:spcPts val="600"/>
              </a:spcAft>
              <a:defRPr sz="2400" baseline="0">
                <a:solidFill>
                  <a:schemeClr val="bg1"/>
                </a:solidFill>
                <a:latin typeface="Source Sans Pro" panose="020B0503030403020204" pitchFamily="34" charset="0"/>
                <a:ea typeface="Source Sans Pro Light" panose="020B0403030403020204" pitchFamily="34" charset="0"/>
              </a:defRPr>
            </a:lvl5pPr>
          </a:lstStyle>
          <a:p>
            <a:pPr lvl="0"/>
            <a:r>
              <a:rPr lang="sv-SE" dirty="0"/>
              <a:t>Nivå 1 (Klicka här för att skriva in din punktlista. Animering av punkter i denna mall.)</a:t>
            </a:r>
          </a:p>
          <a:p>
            <a:pPr lvl="1"/>
            <a:r>
              <a:rPr lang="sv-SE" dirty="0"/>
              <a:t>Nivå 2 (Mottagaren tar till sig ditt budskap bäst om din presentationssida innehåller maximalt 6 objekt)</a:t>
            </a:r>
          </a:p>
          <a:p>
            <a:pPr lvl="2"/>
            <a:r>
              <a:rPr lang="sv-SE" dirty="0"/>
              <a:t>Nivå 3 (Den här sidmallen bör därför innehålla maximalt fyra punkter i listan)</a:t>
            </a:r>
          </a:p>
          <a:p>
            <a:pPr lvl="3"/>
            <a:r>
              <a:rPr lang="sv-SE" dirty="0"/>
              <a:t>Nivå fyra </a:t>
            </a:r>
          </a:p>
        </p:txBody>
      </p:sp>
    </p:spTree>
    <p:extLst>
      <p:ext uri="{BB962C8B-B14F-4D97-AF65-F5344CB8AC3E}">
        <p14:creationId xmlns:p14="http://schemas.microsoft.com/office/powerpoint/2010/main" val="1157533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0" end="0"/>
                                            </p:txEl>
                                          </p:spTgt>
                                        </p:tgtEl>
                                        <p:attrNameLst>
                                          <p:attrName>ppt_c</p:attrName>
                                        </p:attrNameLst>
                                      </p:cBhvr>
                                      <p:to>
                                        <a:schemeClr val="tx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1" end="1"/>
                                            </p:txEl>
                                          </p:spTgt>
                                        </p:tgtEl>
                                        <p:attrNameLst>
                                          <p:attrName>ppt_c</p:attrName>
                                        </p:attrNameLst>
                                      </p:cBhvr>
                                      <p:to>
                                        <a:schemeClr val="tx1"/>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2" end="2"/>
                                            </p:txEl>
                                          </p:spTgt>
                                        </p:tgtEl>
                                        <p:attrNameLst>
                                          <p:attrName>ppt_c</p:attrName>
                                        </p:attrNameLst>
                                      </p:cBhvr>
                                      <p:to>
                                        <a:schemeClr val="tx1"/>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3" end="3"/>
                                            </p:txEl>
                                          </p:spTgt>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chemeClr val="tx1"/>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chemeClr val="tx1"/>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chemeClr val="tx1"/>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chemeClr val="tx1"/>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969696"/>
                      </p:to>
                    </p:animClr>
                  </p:subTnLst>
                </p:cTn>
              </p:par>
            </p:tnLst>
          </p:tmpl>
        </p:tmplLst>
      </p:bldP>
    </p:bldLst>
  </p:timing>
  <p:extLst>
    <p:ext uri="{DCECCB84-F9BA-43D5-87BE-67443E8EF086}">
      <p15:sldGuideLst xmlns:p15="http://schemas.microsoft.com/office/powerpoint/2012/main">
        <p15:guide id="1" orient="horz" pos="2160">
          <p15:clr>
            <a:srgbClr val="FBAE40"/>
          </p15:clr>
        </p15:guide>
        <p15:guide id="2" orient="horz" pos="210">
          <p15:clr>
            <a:srgbClr val="FBAE40"/>
          </p15:clr>
        </p15:guide>
        <p15:guide id="3" orient="horz" pos="913">
          <p15:clr>
            <a:srgbClr val="FBAE40"/>
          </p15:clr>
        </p15:guide>
        <p15:guide id="4" pos="7469">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ogga: Punktlista - Ärta">
    <p:bg>
      <p:bgPr>
        <a:solidFill>
          <a:schemeClr val="bg1">
            <a:alpha val="99000"/>
          </a:schemeClr>
        </a:solidFill>
        <a:effectLst/>
      </p:bgPr>
    </p:bg>
    <p:spTree>
      <p:nvGrpSpPr>
        <p:cNvPr id="1" name=""/>
        <p:cNvGrpSpPr/>
        <p:nvPr/>
      </p:nvGrpSpPr>
      <p:grpSpPr>
        <a:xfrm>
          <a:off x="0" y="0"/>
          <a:ext cx="0" cy="0"/>
          <a:chOff x="0" y="0"/>
          <a:chExt cx="0" cy="0"/>
        </a:xfrm>
      </p:grpSpPr>
      <p:sp>
        <p:nvSpPr>
          <p:cNvPr id="4" name="Rektangel 3"/>
          <p:cNvSpPr/>
          <p:nvPr userDrawn="1"/>
        </p:nvSpPr>
        <p:spPr>
          <a:xfrm>
            <a:off x="0" y="1"/>
            <a:ext cx="12192000" cy="1764000"/>
          </a:xfrm>
          <a:prstGeom prst="rect">
            <a:avLst/>
          </a:prstGeom>
          <a:solidFill>
            <a:srgbClr val="0096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0941" y="334800"/>
            <a:ext cx="965848" cy="1114588"/>
          </a:xfrm>
          <a:prstGeom prst="rect">
            <a:avLst/>
          </a:prstGeom>
        </p:spPr>
      </p:pic>
      <p:sp>
        <p:nvSpPr>
          <p:cNvPr id="9" name="Rubrik 1">
            <a:extLst>
              <a:ext uri="{FF2B5EF4-FFF2-40B4-BE49-F238E27FC236}">
                <a16:creationId xmlns:a16="http://schemas.microsoft.com/office/drawing/2014/main" id="{582BF21D-42EB-4A9F-AF87-27F5595C52C2}"/>
              </a:ext>
            </a:extLst>
          </p:cNvPr>
          <p:cNvSpPr>
            <a:spLocks noGrp="1"/>
          </p:cNvSpPr>
          <p:nvPr>
            <p:ph type="ctrTitle" hasCustomPrompt="1"/>
          </p:nvPr>
        </p:nvSpPr>
        <p:spPr>
          <a:xfrm>
            <a:off x="738131" y="362478"/>
            <a:ext cx="9414679" cy="1059231"/>
          </a:xfrm>
          <a:prstGeom prst="rect">
            <a:avLst/>
          </a:prstGeom>
        </p:spPr>
        <p:txBody>
          <a:bodyPr lIns="0" tIns="0" rIns="0" bIns="0" anchor="b" anchorCtr="0">
            <a:noAutofit/>
          </a:bodyPr>
          <a:lstStyle>
            <a:lvl1pPr algn="l">
              <a:lnSpc>
                <a:spcPct val="120000"/>
              </a:lnSpc>
              <a:defRPr sz="4400" baseline="0">
                <a:solidFill>
                  <a:schemeClr val="bg1"/>
                </a:solidFill>
                <a:latin typeface="Source Sans Pro Semibold" charset="0"/>
              </a:defRPr>
            </a:lvl1pPr>
          </a:lstStyle>
          <a:p>
            <a:r>
              <a:rPr lang="sv-SE" dirty="0"/>
              <a:t>En kort rubrik (max en rad)</a:t>
            </a:r>
          </a:p>
        </p:txBody>
      </p:sp>
      <p:sp>
        <p:nvSpPr>
          <p:cNvPr id="7" name="Platshållare för innehåll 2">
            <a:extLst>
              <a:ext uri="{FF2B5EF4-FFF2-40B4-BE49-F238E27FC236}">
                <a16:creationId xmlns:a16="http://schemas.microsoft.com/office/drawing/2014/main" id="{1E4C28A2-0F7A-4217-8733-A85C48CE721A}"/>
              </a:ext>
            </a:extLst>
          </p:cNvPr>
          <p:cNvSpPr>
            <a:spLocks noGrp="1"/>
          </p:cNvSpPr>
          <p:nvPr>
            <p:ph idx="10" hasCustomPrompt="1"/>
          </p:nvPr>
        </p:nvSpPr>
        <p:spPr>
          <a:xfrm>
            <a:off x="661930" y="2334986"/>
            <a:ext cx="9490879" cy="2562226"/>
          </a:xfrm>
          <a:prstGeom prst="rect">
            <a:avLst/>
          </a:prstGeom>
        </p:spPr>
        <p:txBody>
          <a:bodyPr/>
          <a:lstStyle>
            <a:lvl1pPr>
              <a:spcAft>
                <a:spcPts val="600"/>
              </a:spcAft>
              <a:defRPr sz="2400" b="0" baseline="0">
                <a:solidFill>
                  <a:schemeClr val="tx1"/>
                </a:solidFill>
                <a:latin typeface="Source Sans Pro Semibold" panose="020B0603030403020204" pitchFamily="34" charset="0"/>
              </a:defRPr>
            </a:lvl1pPr>
            <a:lvl2pPr>
              <a:spcAft>
                <a:spcPts val="600"/>
              </a:spcAft>
              <a:defRPr sz="2000" baseline="0">
                <a:solidFill>
                  <a:schemeClr val="tx1"/>
                </a:solidFill>
                <a:latin typeface="Source Sans Pro" panose="020B0503030403020204" pitchFamily="34" charset="0"/>
                <a:ea typeface="Source Sans Pro Light" panose="020B0403030403020204" pitchFamily="34" charset="0"/>
              </a:defRPr>
            </a:lvl2pPr>
            <a:lvl3pPr>
              <a:spcAft>
                <a:spcPts val="600"/>
              </a:spcAft>
              <a:defRPr sz="2000" baseline="0">
                <a:solidFill>
                  <a:schemeClr val="tx1"/>
                </a:solidFill>
                <a:latin typeface="Source Sans Pro" panose="020B0503030403020204" pitchFamily="34" charset="0"/>
                <a:ea typeface="Source Sans Pro Light" panose="020B0403030403020204" pitchFamily="34" charset="0"/>
              </a:defRPr>
            </a:lvl3pPr>
            <a:lvl4pPr>
              <a:spcAft>
                <a:spcPts val="600"/>
              </a:spcAft>
              <a:defRPr sz="2000" baseline="0">
                <a:solidFill>
                  <a:schemeClr val="tx1"/>
                </a:solidFill>
                <a:latin typeface="Source Sans Pro" panose="020B0503030403020204" pitchFamily="34" charset="0"/>
                <a:ea typeface="Source Sans Pro Light" panose="020B0403030403020204" pitchFamily="34" charset="0"/>
              </a:defRPr>
            </a:lvl4pPr>
            <a:lvl5pPr>
              <a:spcAft>
                <a:spcPts val="600"/>
              </a:spcAft>
              <a:defRPr sz="2400" baseline="0">
                <a:solidFill>
                  <a:schemeClr val="bg1"/>
                </a:solidFill>
                <a:latin typeface="Source Sans Pro" panose="020B0503030403020204" pitchFamily="34" charset="0"/>
                <a:ea typeface="Source Sans Pro Light" panose="020B0403030403020204" pitchFamily="34" charset="0"/>
              </a:defRPr>
            </a:lvl5pPr>
          </a:lstStyle>
          <a:p>
            <a:pPr lvl="0"/>
            <a:r>
              <a:rPr lang="sv-SE" dirty="0"/>
              <a:t>Nivå 1 (Klicka här för att skriva in din punktlista)</a:t>
            </a:r>
          </a:p>
          <a:p>
            <a:pPr lvl="1"/>
            <a:r>
              <a:rPr lang="sv-SE" dirty="0"/>
              <a:t>Nivå 2 (Mottagaren tar till sig ditt budskap bäst om din presentationssida innehåller maximalt 6 objekt)</a:t>
            </a:r>
          </a:p>
          <a:p>
            <a:pPr lvl="2"/>
            <a:r>
              <a:rPr lang="sv-SE" dirty="0"/>
              <a:t>Nivå 3 (Den här sidmallen bör därför innehålla maximalt fyra punkter i listan)</a:t>
            </a:r>
          </a:p>
          <a:p>
            <a:pPr lvl="3"/>
            <a:r>
              <a:rPr lang="sv-SE" dirty="0"/>
              <a:t>Nivå fyra </a:t>
            </a:r>
          </a:p>
        </p:txBody>
      </p:sp>
    </p:spTree>
    <p:extLst>
      <p:ext uri="{BB962C8B-B14F-4D97-AF65-F5344CB8AC3E}">
        <p14:creationId xmlns:p14="http://schemas.microsoft.com/office/powerpoint/2010/main" val="3943421359"/>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210">
          <p15:clr>
            <a:srgbClr val="FBAE40"/>
          </p15:clr>
        </p15:guide>
        <p15:guide id="3" orient="horz" pos="913">
          <p15:clr>
            <a:srgbClr val="FBAE40"/>
          </p15:clr>
        </p15:guide>
        <p15:guide id="4" pos="211">
          <p15:clr>
            <a:srgbClr val="FBAE40"/>
          </p15:clr>
        </p15:guide>
        <p15:guide id="5" pos="7469">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Logga: Titelsida - Aqua">
    <p:bg>
      <p:bgPr>
        <a:solidFill>
          <a:srgbClr val="00A3B4"/>
        </a:solidFill>
        <a:effectLst/>
      </p:bgPr>
    </p:bg>
    <p:spTree>
      <p:nvGrpSpPr>
        <p:cNvPr id="1" name=""/>
        <p:cNvGrpSpPr/>
        <p:nvPr/>
      </p:nvGrpSpPr>
      <p:grpSpPr>
        <a:xfrm>
          <a:off x="0" y="0"/>
          <a:ext cx="0" cy="0"/>
          <a:chOff x="0" y="0"/>
          <a:chExt cx="0" cy="0"/>
        </a:xfrm>
      </p:grpSpPr>
      <p:sp>
        <p:nvSpPr>
          <p:cNvPr id="4" name="Rubrik 1"/>
          <p:cNvSpPr>
            <a:spLocks noGrp="1"/>
          </p:cNvSpPr>
          <p:nvPr>
            <p:ph type="ctrTitle" hasCustomPrompt="1"/>
          </p:nvPr>
        </p:nvSpPr>
        <p:spPr>
          <a:xfrm>
            <a:off x="587375" y="4365625"/>
            <a:ext cx="8580688" cy="1402129"/>
          </a:xfrm>
          <a:prstGeom prst="rect">
            <a:avLst/>
          </a:prstGeom>
        </p:spPr>
        <p:txBody>
          <a:bodyPr lIns="0" tIns="0" rIns="0" bIns="0" anchor="t" anchorCtr="0">
            <a:noAutofit/>
          </a:bodyPr>
          <a:lstStyle>
            <a:lvl1pPr algn="l">
              <a:lnSpc>
                <a:spcPct val="100000"/>
              </a:lnSpc>
              <a:defRPr lang="sv-SE" b="0" baseline="0" dirty="0">
                <a:solidFill>
                  <a:schemeClr val="bg1"/>
                </a:solidFill>
                <a:latin typeface="Source Sans Pro Semibold" panose="020B0603030403020204" pitchFamily="34" charset="0"/>
              </a:defRPr>
            </a:lvl1pPr>
          </a:lstStyle>
          <a:p>
            <a:r>
              <a:rPr lang="sv-SE" dirty="0"/>
              <a:t>Rubrik till förstasidan (max 2 rader)</a:t>
            </a:r>
            <a:br>
              <a:rPr lang="sv-SE" dirty="0"/>
            </a:br>
            <a:endParaRPr lang="sv-SE" dirty="0"/>
          </a:p>
        </p:txBody>
      </p:sp>
      <p:sp>
        <p:nvSpPr>
          <p:cNvPr id="7" name="Platshållare för text 2"/>
          <p:cNvSpPr>
            <a:spLocks noGrp="1"/>
          </p:cNvSpPr>
          <p:nvPr>
            <p:ph type="body" sz="quarter" idx="10" hasCustomPrompt="1"/>
          </p:nvPr>
        </p:nvSpPr>
        <p:spPr>
          <a:xfrm>
            <a:off x="587375" y="5932488"/>
            <a:ext cx="8580688" cy="304800"/>
          </a:xfrm>
          <a:prstGeom prst="rect">
            <a:avLst/>
          </a:prstGeom>
        </p:spPr>
        <p:txBody>
          <a:bodyPr lIns="0" tIns="0" rIns="0" bIns="0" anchor="b"/>
          <a:lstStyle>
            <a:lvl1pPr marL="0" indent="0">
              <a:buNone/>
              <a:defRPr sz="2000" spc="40" baseline="0">
                <a:solidFill>
                  <a:schemeClr val="bg1"/>
                </a:solidFill>
                <a:latin typeface="Source Sans Pro" panose="020B0503030403020204" pitchFamily="34" charset="0"/>
                <a:ea typeface="Source Sans Pro" panose="020B0503030403020204" pitchFamily="34" charset="0"/>
              </a:defRPr>
            </a:lvl1pPr>
            <a:lvl2pPr marL="457200" indent="0">
              <a:buNone/>
              <a:defRPr>
                <a:latin typeface="Source Sans Pro Semibold" panose="020B0603030403020204" pitchFamily="34" charset="0"/>
              </a:defRPr>
            </a:lvl2pPr>
            <a:lvl3pPr marL="914400" indent="0">
              <a:buNone/>
              <a:defRPr>
                <a:latin typeface="Source Sans Pro Semibold" panose="020B0603030403020204" pitchFamily="34" charset="0"/>
              </a:defRPr>
            </a:lvl3pPr>
            <a:lvl4pPr marL="1371600" indent="0">
              <a:buNone/>
              <a:defRPr>
                <a:latin typeface="Source Sans Pro Semibold" panose="020B0603030403020204" pitchFamily="34" charset="0"/>
              </a:defRPr>
            </a:lvl4pPr>
            <a:lvl5pPr marL="1828800" indent="0">
              <a:buNone/>
              <a:defRPr>
                <a:latin typeface="Source Sans Pro Semibold" panose="020B0603030403020204" pitchFamily="34" charset="0"/>
              </a:defRPr>
            </a:lvl5pPr>
          </a:lstStyle>
          <a:p>
            <a:pPr lvl="0"/>
            <a:r>
              <a:rPr lang="sv-SE" dirty="0"/>
              <a:t>EVENTUELL UNDERRUBRIK 20XX-XX-XX</a:t>
            </a:r>
          </a:p>
        </p:txBody>
      </p:sp>
    </p:spTree>
    <p:extLst>
      <p:ext uri="{BB962C8B-B14F-4D97-AF65-F5344CB8AC3E}">
        <p14:creationId xmlns:p14="http://schemas.microsoft.com/office/powerpoint/2010/main" val="30989619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Logga: Bildsida - Aqua">
    <p:bg>
      <p:bgPr>
        <a:solidFill>
          <a:schemeClr val="bg1">
            <a:alpha val="99000"/>
          </a:schemeClr>
        </a:solidFill>
        <a:effectLst/>
      </p:bgPr>
    </p:bg>
    <p:spTree>
      <p:nvGrpSpPr>
        <p:cNvPr id="1" name=""/>
        <p:cNvGrpSpPr/>
        <p:nvPr/>
      </p:nvGrpSpPr>
      <p:grpSpPr>
        <a:xfrm>
          <a:off x="0" y="0"/>
          <a:ext cx="0" cy="0"/>
          <a:chOff x="0" y="0"/>
          <a:chExt cx="0" cy="0"/>
        </a:xfrm>
      </p:grpSpPr>
      <p:sp>
        <p:nvSpPr>
          <p:cNvPr id="4" name="Rektangel 3"/>
          <p:cNvSpPr/>
          <p:nvPr userDrawn="1"/>
        </p:nvSpPr>
        <p:spPr>
          <a:xfrm>
            <a:off x="0" y="0"/>
            <a:ext cx="12192000" cy="1764000"/>
          </a:xfrm>
          <a:prstGeom prst="rect">
            <a:avLst/>
          </a:prstGeom>
          <a:solidFill>
            <a:srgbClr val="00A3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0941" y="334800"/>
            <a:ext cx="965848" cy="1114588"/>
          </a:xfrm>
          <a:prstGeom prst="rect">
            <a:avLst/>
          </a:prstGeom>
        </p:spPr>
      </p:pic>
      <p:sp>
        <p:nvSpPr>
          <p:cNvPr id="5" name="Platshållare för bild 4"/>
          <p:cNvSpPr>
            <a:spLocks noGrp="1"/>
          </p:cNvSpPr>
          <p:nvPr>
            <p:ph type="pic" sz="quarter" idx="10" hasCustomPrompt="1"/>
          </p:nvPr>
        </p:nvSpPr>
        <p:spPr>
          <a:xfrm>
            <a:off x="0" y="1764000"/>
            <a:ext cx="12192000" cy="5094000"/>
          </a:xfrm>
          <a:prstGeom prst="rect">
            <a:avLst/>
          </a:prstGeom>
        </p:spPr>
        <p:txBody>
          <a:bodyPr/>
          <a:lstStyle/>
          <a:p>
            <a:r>
              <a:rPr lang="sv-SE" dirty="0"/>
              <a:t>Klicka på ikonen för att lägga till en bild. Tänk på att välja bilder som förmedlar en känsla. Det gör att mottagaren lättare kommer ihåg ditt budskap!</a:t>
            </a:r>
          </a:p>
        </p:txBody>
      </p:sp>
      <p:sp>
        <p:nvSpPr>
          <p:cNvPr id="7" name="Rubrik 1">
            <a:extLst>
              <a:ext uri="{FF2B5EF4-FFF2-40B4-BE49-F238E27FC236}">
                <a16:creationId xmlns:a16="http://schemas.microsoft.com/office/drawing/2014/main" id="{3E4DC976-5385-4E27-B572-B8F5B879D558}"/>
              </a:ext>
            </a:extLst>
          </p:cNvPr>
          <p:cNvSpPr>
            <a:spLocks noGrp="1"/>
          </p:cNvSpPr>
          <p:nvPr>
            <p:ph type="ctrTitle" hasCustomPrompt="1"/>
          </p:nvPr>
        </p:nvSpPr>
        <p:spPr>
          <a:xfrm>
            <a:off x="738131" y="362478"/>
            <a:ext cx="9414679" cy="1059231"/>
          </a:xfrm>
          <a:prstGeom prst="rect">
            <a:avLst/>
          </a:prstGeom>
        </p:spPr>
        <p:txBody>
          <a:bodyPr lIns="0" tIns="0" rIns="0" bIns="0" anchor="b" anchorCtr="0">
            <a:noAutofit/>
          </a:bodyPr>
          <a:lstStyle>
            <a:lvl1pPr algn="l">
              <a:lnSpc>
                <a:spcPct val="120000"/>
              </a:lnSpc>
              <a:defRPr sz="4400" baseline="0">
                <a:solidFill>
                  <a:schemeClr val="bg1"/>
                </a:solidFill>
                <a:latin typeface="Source Sans Pro Semibold" charset="0"/>
              </a:defRPr>
            </a:lvl1pPr>
          </a:lstStyle>
          <a:p>
            <a:r>
              <a:rPr lang="sv-SE" dirty="0"/>
              <a:t>En kort rubrik (max en rad)</a:t>
            </a:r>
          </a:p>
        </p:txBody>
      </p:sp>
    </p:spTree>
    <p:extLst>
      <p:ext uri="{BB962C8B-B14F-4D97-AF65-F5344CB8AC3E}">
        <p14:creationId xmlns:p14="http://schemas.microsoft.com/office/powerpoint/2010/main" val="1491023252"/>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210">
          <p15:clr>
            <a:srgbClr val="FBAE40"/>
          </p15:clr>
        </p15:guide>
        <p15:guide id="3" orient="horz" pos="913">
          <p15:clr>
            <a:srgbClr val="FBAE40"/>
          </p15:clr>
        </p15:guide>
        <p15:guide id="4" pos="211">
          <p15:clr>
            <a:srgbClr val="FBAE40"/>
          </p15:clr>
        </p15:guide>
        <p15:guide id="5" pos="7469">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Logga: Bild &amp; punktlista -animering- Skiffer">
    <p:bg>
      <p:bgPr>
        <a:solidFill>
          <a:srgbClr val="00A3B4"/>
        </a:solidFill>
        <a:effectLst/>
      </p:bgPr>
    </p:bg>
    <p:spTree>
      <p:nvGrpSpPr>
        <p:cNvPr id="1" name=""/>
        <p:cNvGrpSpPr/>
        <p:nvPr/>
      </p:nvGrpSpPr>
      <p:grpSpPr>
        <a:xfrm>
          <a:off x="0" y="0"/>
          <a:ext cx="0" cy="0"/>
          <a:chOff x="0" y="0"/>
          <a:chExt cx="0" cy="0"/>
        </a:xfrm>
      </p:grpSpPr>
      <p:sp>
        <p:nvSpPr>
          <p:cNvPr id="5" name="Platshållare för bild 4"/>
          <p:cNvSpPr>
            <a:spLocks noGrp="1"/>
          </p:cNvSpPr>
          <p:nvPr>
            <p:ph type="pic" sz="quarter" idx="11" hasCustomPrompt="1"/>
          </p:nvPr>
        </p:nvSpPr>
        <p:spPr>
          <a:xfrm>
            <a:off x="0" y="0"/>
            <a:ext cx="6080125" cy="6858000"/>
          </a:xfrm>
          <a:prstGeom prst="rect">
            <a:avLst/>
          </a:prstGeom>
        </p:spPr>
        <p:txBody>
          <a:bodyPr/>
          <a:lstStyle>
            <a:lvl1pPr>
              <a:defRPr sz="2400" baseline="0">
                <a:solidFill>
                  <a:schemeClr val="bg1"/>
                </a:solidFill>
              </a:defRPr>
            </a:lvl1pPr>
          </a:lstStyle>
          <a:p>
            <a:r>
              <a:rPr lang="sv-SE" dirty="0"/>
              <a:t>Klicka på ikonen för att lägga till en bild. Tänk på att välja bilder som förmedlar rätt känsla och stödjer ditt budskap. Det gör att mottagaren lättare minns det du vill förmedla!</a:t>
            </a:r>
          </a:p>
        </p:txBody>
      </p:sp>
      <p:sp>
        <p:nvSpPr>
          <p:cNvPr id="8" name="Platshållare för innehåll 2"/>
          <p:cNvSpPr>
            <a:spLocks noGrp="1"/>
          </p:cNvSpPr>
          <p:nvPr>
            <p:ph idx="13" hasCustomPrompt="1"/>
          </p:nvPr>
        </p:nvSpPr>
        <p:spPr>
          <a:xfrm>
            <a:off x="6708773" y="3126658"/>
            <a:ext cx="4880700" cy="3471996"/>
          </a:xfrm>
          <a:prstGeom prst="rect">
            <a:avLst/>
          </a:prstGeom>
        </p:spPr>
        <p:txBody>
          <a:bodyPr/>
          <a:lstStyle>
            <a:lvl1pPr>
              <a:spcAft>
                <a:spcPts val="600"/>
              </a:spcAft>
              <a:defRPr sz="2200" b="0" baseline="0">
                <a:solidFill>
                  <a:schemeClr val="bg1"/>
                </a:solidFill>
                <a:latin typeface="Source Sans Pro Semibold" panose="020B0603030403020204" pitchFamily="34" charset="0"/>
              </a:defRPr>
            </a:lvl1pPr>
            <a:lvl2pPr>
              <a:spcAft>
                <a:spcPts val="600"/>
              </a:spcAft>
              <a:defRPr sz="2000" baseline="0">
                <a:solidFill>
                  <a:schemeClr val="bg1"/>
                </a:solidFill>
                <a:latin typeface="Source Sans Pro" panose="020B0503030403020204" pitchFamily="34" charset="0"/>
                <a:ea typeface="Source Sans Pro" panose="020B0503030403020204" pitchFamily="34" charset="0"/>
              </a:defRPr>
            </a:lvl2pPr>
            <a:lvl3pPr>
              <a:spcAft>
                <a:spcPts val="600"/>
              </a:spcAft>
              <a:defRPr sz="2000" baseline="0">
                <a:solidFill>
                  <a:schemeClr val="bg1"/>
                </a:solidFill>
                <a:latin typeface="Source Sans Pro" panose="020B0503030403020204" pitchFamily="34" charset="0"/>
                <a:ea typeface="Source Sans Pro" panose="020B0503030403020204" pitchFamily="34" charset="0"/>
              </a:defRPr>
            </a:lvl3pPr>
            <a:lvl4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4pPr>
            <a:lvl5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5pPr>
          </a:lstStyle>
          <a:p>
            <a:pPr lvl="0"/>
            <a:r>
              <a:rPr lang="sv-SE" dirty="0"/>
              <a:t>Nivå 1 (Klicka här för att skriva in din punktlista. ANIMERING)</a:t>
            </a:r>
          </a:p>
          <a:p>
            <a:pPr lvl="1"/>
            <a:r>
              <a:rPr lang="sv-SE" dirty="0"/>
              <a:t>Nivå 2 (Mottagaren tar till sig ditt budskap bäst om din presentationssida innehåller maximalt 6 objekt)</a:t>
            </a:r>
          </a:p>
          <a:p>
            <a:pPr lvl="2"/>
            <a:r>
              <a:rPr lang="sv-SE" dirty="0"/>
              <a:t>Nivå 3 (Den här sidmallen bör därför innehålla maximalt tre punkter i listan)</a:t>
            </a:r>
          </a:p>
        </p:txBody>
      </p:sp>
      <p:sp>
        <p:nvSpPr>
          <p:cNvPr id="6" name="Rubrik 1"/>
          <p:cNvSpPr>
            <a:spLocks noGrp="1"/>
          </p:cNvSpPr>
          <p:nvPr>
            <p:ph type="ctrTitle" hasCustomPrompt="1"/>
          </p:nvPr>
        </p:nvSpPr>
        <p:spPr>
          <a:xfrm>
            <a:off x="6708773" y="2401998"/>
            <a:ext cx="4865547" cy="614047"/>
          </a:xfrm>
          <a:prstGeom prst="rect">
            <a:avLst/>
          </a:prstGeom>
        </p:spPr>
        <p:txBody>
          <a:bodyPr lIns="0" tIns="0" rIns="0" bIns="0" anchor="t" anchorCtr="0">
            <a:noAutofit/>
          </a:bodyPr>
          <a:lstStyle>
            <a:lvl1pPr algn="l">
              <a:lnSpc>
                <a:spcPct val="120000"/>
              </a:lnSpc>
              <a:defRPr sz="3200" baseline="0">
                <a:solidFill>
                  <a:schemeClr val="bg1"/>
                </a:solidFill>
                <a:latin typeface="Source Sans Pro Semibold" panose="020B0603030403020204" pitchFamily="34" charset="0"/>
                <a:ea typeface="Source Sans Pro Black" panose="020B0803030403020204" pitchFamily="34" charset="0"/>
              </a:defRPr>
            </a:lvl1pPr>
          </a:lstStyle>
          <a:p>
            <a:r>
              <a:rPr lang="sv-SE" dirty="0"/>
              <a:t>Kort rubrik (en rad)</a:t>
            </a:r>
          </a:p>
        </p:txBody>
      </p:sp>
    </p:spTree>
    <p:extLst>
      <p:ext uri="{BB962C8B-B14F-4D97-AF65-F5344CB8AC3E}">
        <p14:creationId xmlns:p14="http://schemas.microsoft.com/office/powerpoint/2010/main" val="2175234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0" end="0"/>
                                            </p:txEl>
                                          </p:spTgt>
                                        </p:tgtEl>
                                        <p:attrNameLst>
                                          <p:attrName>ppt_c</p:attrName>
                                        </p:attrNameLst>
                                      </p:cBhvr>
                                      <p:to>
                                        <a:schemeClr val="bg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1" end="1"/>
                                            </p:txEl>
                                          </p:spTgt>
                                        </p:tgtEl>
                                        <p:attrNameLst>
                                          <p:attrName>ppt_c</p:attrName>
                                        </p:attrNameLst>
                                      </p:cBhvr>
                                      <p:to>
                                        <a:schemeClr val="bg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chemeClr val="bg1"/>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chemeClr val="bg1"/>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rgbClr val="81817F"/>
                      </p:to>
                    </p:animClr>
                  </p:sub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ga: Ett budskap - Skiffer">
    <p:bg>
      <p:bgPr>
        <a:solidFill>
          <a:schemeClr val="tx2"/>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587375" y="2492375"/>
            <a:ext cx="7728194" cy="3781425"/>
          </a:xfrm>
          <a:prstGeom prst="rect">
            <a:avLst/>
          </a:prstGeom>
        </p:spPr>
        <p:txBody>
          <a:bodyPr lIns="0" tIns="0" rIns="0" bIns="0" anchor="b" anchorCtr="0">
            <a:noAutofit/>
          </a:bodyPr>
          <a:lstStyle>
            <a:lvl1pPr algn="l">
              <a:lnSpc>
                <a:spcPts val="10000"/>
              </a:lnSpc>
              <a:defRPr lang="sv-SE" sz="9600" b="0" baseline="0" dirty="0">
                <a:solidFill>
                  <a:schemeClr val="bg1"/>
                </a:solidFill>
                <a:latin typeface="Source Sans Pro Black" panose="020B0803030403020204" pitchFamily="34" charset="0"/>
                <a:ea typeface="Source Sans Pro Black" panose="020B0803030403020204" pitchFamily="34" charset="0"/>
              </a:defRPr>
            </a:lvl1pPr>
          </a:lstStyle>
          <a:p>
            <a:r>
              <a:rPr lang="sv-SE" dirty="0"/>
              <a:t>Ett budskap per bild!</a:t>
            </a:r>
          </a:p>
        </p:txBody>
      </p:sp>
    </p:spTree>
    <p:extLst>
      <p:ext uri="{BB962C8B-B14F-4D97-AF65-F5344CB8AC3E}">
        <p14:creationId xmlns:p14="http://schemas.microsoft.com/office/powerpoint/2010/main" val="30438827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Logga: Bild &amp; punktlista - Skiffer">
    <p:bg>
      <p:bgPr>
        <a:solidFill>
          <a:srgbClr val="00A3B4"/>
        </a:solidFill>
        <a:effectLst/>
      </p:bgPr>
    </p:bg>
    <p:spTree>
      <p:nvGrpSpPr>
        <p:cNvPr id="1" name=""/>
        <p:cNvGrpSpPr/>
        <p:nvPr/>
      </p:nvGrpSpPr>
      <p:grpSpPr>
        <a:xfrm>
          <a:off x="0" y="0"/>
          <a:ext cx="0" cy="0"/>
          <a:chOff x="0" y="0"/>
          <a:chExt cx="0" cy="0"/>
        </a:xfrm>
      </p:grpSpPr>
      <p:sp>
        <p:nvSpPr>
          <p:cNvPr id="5" name="Platshållare för bild 4"/>
          <p:cNvSpPr>
            <a:spLocks noGrp="1"/>
          </p:cNvSpPr>
          <p:nvPr>
            <p:ph type="pic" sz="quarter" idx="11" hasCustomPrompt="1"/>
          </p:nvPr>
        </p:nvSpPr>
        <p:spPr>
          <a:xfrm>
            <a:off x="0" y="0"/>
            <a:ext cx="6080125" cy="6858000"/>
          </a:xfrm>
          <a:prstGeom prst="rect">
            <a:avLst/>
          </a:prstGeom>
        </p:spPr>
        <p:txBody>
          <a:bodyPr/>
          <a:lstStyle>
            <a:lvl1pPr>
              <a:defRPr sz="2400" baseline="0">
                <a:solidFill>
                  <a:schemeClr val="bg1"/>
                </a:solidFill>
              </a:defRPr>
            </a:lvl1pPr>
          </a:lstStyle>
          <a:p>
            <a:r>
              <a:rPr lang="sv-SE" dirty="0"/>
              <a:t>Klicka på ikonen för att lägga till en bild. Tänk på att välja bilder som förmedlar rätt känsla och stödjer ditt budskap. Det gör att mottagaren lättare minns det du vill förmedla!</a:t>
            </a:r>
          </a:p>
        </p:txBody>
      </p:sp>
      <p:sp>
        <p:nvSpPr>
          <p:cNvPr id="8" name="Platshållare för innehåll 2"/>
          <p:cNvSpPr>
            <a:spLocks noGrp="1"/>
          </p:cNvSpPr>
          <p:nvPr>
            <p:ph idx="13" hasCustomPrompt="1"/>
          </p:nvPr>
        </p:nvSpPr>
        <p:spPr>
          <a:xfrm>
            <a:off x="6708773" y="3175679"/>
            <a:ext cx="4880700" cy="3422975"/>
          </a:xfrm>
          <a:prstGeom prst="rect">
            <a:avLst/>
          </a:prstGeom>
        </p:spPr>
        <p:txBody>
          <a:bodyPr/>
          <a:lstStyle>
            <a:lvl1pPr>
              <a:spcAft>
                <a:spcPts val="600"/>
              </a:spcAft>
              <a:defRPr sz="2200" b="0" baseline="0">
                <a:solidFill>
                  <a:schemeClr val="bg1"/>
                </a:solidFill>
                <a:latin typeface="Source Sans Pro Semibold" panose="020B0603030403020204" pitchFamily="34" charset="0"/>
              </a:defRPr>
            </a:lvl1pPr>
            <a:lvl2pPr>
              <a:spcAft>
                <a:spcPts val="600"/>
              </a:spcAft>
              <a:defRPr sz="2000" baseline="0">
                <a:solidFill>
                  <a:schemeClr val="bg1"/>
                </a:solidFill>
                <a:latin typeface="Source Sans Pro" panose="020B0503030403020204" pitchFamily="34" charset="0"/>
                <a:ea typeface="Source Sans Pro" panose="020B0503030403020204" pitchFamily="34" charset="0"/>
              </a:defRPr>
            </a:lvl2pPr>
            <a:lvl3pPr>
              <a:spcAft>
                <a:spcPts val="600"/>
              </a:spcAft>
              <a:defRPr sz="2000" baseline="0">
                <a:solidFill>
                  <a:schemeClr val="bg1"/>
                </a:solidFill>
                <a:latin typeface="Source Sans Pro" panose="020B0503030403020204" pitchFamily="34" charset="0"/>
                <a:ea typeface="Source Sans Pro" panose="020B0503030403020204" pitchFamily="34" charset="0"/>
              </a:defRPr>
            </a:lvl3pPr>
            <a:lvl4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4pPr>
            <a:lvl5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5pPr>
          </a:lstStyle>
          <a:p>
            <a:pPr lvl="0"/>
            <a:r>
              <a:rPr lang="sv-SE" dirty="0"/>
              <a:t>Nivå 1 (Klicka här för att skriva in din punktlista)</a:t>
            </a:r>
          </a:p>
          <a:p>
            <a:pPr lvl="1"/>
            <a:r>
              <a:rPr lang="sv-SE" dirty="0"/>
              <a:t>Nivå 2 (Mottagaren tar till sig ditt budskap bäst om din presentationssida innehåller maximalt 6 objekt)</a:t>
            </a:r>
          </a:p>
          <a:p>
            <a:pPr lvl="2"/>
            <a:r>
              <a:rPr lang="sv-SE" dirty="0"/>
              <a:t>Nivå 3 (Den här sidmallen bör därför innehålla maximalt tre punkter i listan)</a:t>
            </a:r>
          </a:p>
        </p:txBody>
      </p:sp>
      <p:sp>
        <p:nvSpPr>
          <p:cNvPr id="6" name="Rubrik 1"/>
          <p:cNvSpPr>
            <a:spLocks noGrp="1"/>
          </p:cNvSpPr>
          <p:nvPr>
            <p:ph type="ctrTitle" hasCustomPrompt="1"/>
          </p:nvPr>
        </p:nvSpPr>
        <p:spPr>
          <a:xfrm>
            <a:off x="6723926" y="2413858"/>
            <a:ext cx="4865547" cy="761821"/>
          </a:xfrm>
          <a:prstGeom prst="rect">
            <a:avLst/>
          </a:prstGeom>
        </p:spPr>
        <p:txBody>
          <a:bodyPr lIns="0" tIns="0" rIns="0" bIns="0" anchor="t" anchorCtr="0">
            <a:noAutofit/>
          </a:bodyPr>
          <a:lstStyle>
            <a:lvl1pPr algn="l">
              <a:lnSpc>
                <a:spcPct val="120000"/>
              </a:lnSpc>
              <a:defRPr sz="3200" baseline="0">
                <a:solidFill>
                  <a:schemeClr val="bg1"/>
                </a:solidFill>
                <a:latin typeface="Source Sans Pro Semibold" panose="020B0603030403020204" pitchFamily="34" charset="0"/>
                <a:ea typeface="Source Sans Pro Black" panose="020B0803030403020204" pitchFamily="34" charset="0"/>
              </a:defRPr>
            </a:lvl1pPr>
          </a:lstStyle>
          <a:p>
            <a:r>
              <a:rPr lang="sv-SE" dirty="0"/>
              <a:t>Kort rubrik (en rad)</a:t>
            </a:r>
          </a:p>
        </p:txBody>
      </p:sp>
    </p:spTree>
    <p:extLst>
      <p:ext uri="{BB962C8B-B14F-4D97-AF65-F5344CB8AC3E}">
        <p14:creationId xmlns:p14="http://schemas.microsoft.com/office/powerpoint/2010/main" val="724092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Logga: Ett budskap - Aqua">
    <p:bg>
      <p:bgPr>
        <a:solidFill>
          <a:srgbClr val="00A3B4">
            <a:alpha val="99000"/>
          </a:srgbClr>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587375" y="2492375"/>
            <a:ext cx="7728194" cy="3781425"/>
          </a:xfrm>
          <a:prstGeom prst="rect">
            <a:avLst/>
          </a:prstGeom>
        </p:spPr>
        <p:txBody>
          <a:bodyPr lIns="0" tIns="0" rIns="0" bIns="0" anchor="b" anchorCtr="0">
            <a:noAutofit/>
          </a:bodyPr>
          <a:lstStyle>
            <a:lvl1pPr algn="l">
              <a:lnSpc>
                <a:spcPts val="10000"/>
              </a:lnSpc>
              <a:defRPr lang="sv-SE" sz="9600" b="0" baseline="0" dirty="0">
                <a:solidFill>
                  <a:schemeClr val="bg1"/>
                </a:solidFill>
                <a:latin typeface="Source Sans Pro Black" panose="020B0803030403020204" pitchFamily="34" charset="0"/>
                <a:ea typeface="Source Sans Pro Black" panose="020B0803030403020204" pitchFamily="34" charset="0"/>
              </a:defRPr>
            </a:lvl1pPr>
          </a:lstStyle>
          <a:p>
            <a:r>
              <a:rPr lang="sv-SE" dirty="0"/>
              <a:t>Ett budskap per bild!</a:t>
            </a:r>
          </a:p>
        </p:txBody>
      </p:sp>
    </p:spTree>
    <p:extLst>
      <p:ext uri="{BB962C8B-B14F-4D97-AF65-F5344CB8AC3E}">
        <p14:creationId xmlns:p14="http://schemas.microsoft.com/office/powerpoint/2010/main" val="39859100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Logga: Punktlista - animering- Aqua">
    <p:bg>
      <p:bgPr>
        <a:solidFill>
          <a:schemeClr val="bg1">
            <a:alpha val="99000"/>
          </a:schemeClr>
        </a:solidFill>
        <a:effectLst/>
      </p:bgPr>
    </p:bg>
    <p:spTree>
      <p:nvGrpSpPr>
        <p:cNvPr id="1" name=""/>
        <p:cNvGrpSpPr/>
        <p:nvPr/>
      </p:nvGrpSpPr>
      <p:grpSpPr>
        <a:xfrm>
          <a:off x="0" y="0"/>
          <a:ext cx="0" cy="0"/>
          <a:chOff x="0" y="0"/>
          <a:chExt cx="0" cy="0"/>
        </a:xfrm>
      </p:grpSpPr>
      <p:sp>
        <p:nvSpPr>
          <p:cNvPr id="4" name="Rektangel 3"/>
          <p:cNvSpPr/>
          <p:nvPr userDrawn="1"/>
        </p:nvSpPr>
        <p:spPr>
          <a:xfrm>
            <a:off x="0" y="1"/>
            <a:ext cx="12192000" cy="1764000"/>
          </a:xfrm>
          <a:prstGeom prst="rect">
            <a:avLst/>
          </a:prstGeom>
          <a:solidFill>
            <a:srgbClr val="00A3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9" name="Bildobjekt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0941" y="334800"/>
            <a:ext cx="965848" cy="1114588"/>
          </a:xfrm>
          <a:prstGeom prst="rect">
            <a:avLst/>
          </a:prstGeom>
        </p:spPr>
      </p:pic>
      <p:sp>
        <p:nvSpPr>
          <p:cNvPr id="10" name="Rubrik 1">
            <a:extLst>
              <a:ext uri="{FF2B5EF4-FFF2-40B4-BE49-F238E27FC236}">
                <a16:creationId xmlns:a16="http://schemas.microsoft.com/office/drawing/2014/main" id="{2448C148-A61C-4338-BE94-6EE4CDCFAF2B}"/>
              </a:ext>
            </a:extLst>
          </p:cNvPr>
          <p:cNvSpPr>
            <a:spLocks noGrp="1"/>
          </p:cNvSpPr>
          <p:nvPr>
            <p:ph type="ctrTitle" hasCustomPrompt="1"/>
          </p:nvPr>
        </p:nvSpPr>
        <p:spPr>
          <a:xfrm>
            <a:off x="738131" y="362478"/>
            <a:ext cx="9414679" cy="1059231"/>
          </a:xfrm>
          <a:prstGeom prst="rect">
            <a:avLst/>
          </a:prstGeom>
        </p:spPr>
        <p:txBody>
          <a:bodyPr lIns="0" tIns="0" rIns="0" bIns="0" anchor="b" anchorCtr="0">
            <a:noAutofit/>
          </a:bodyPr>
          <a:lstStyle>
            <a:lvl1pPr algn="l">
              <a:lnSpc>
                <a:spcPct val="120000"/>
              </a:lnSpc>
              <a:defRPr sz="4400" baseline="0">
                <a:solidFill>
                  <a:schemeClr val="bg1"/>
                </a:solidFill>
                <a:latin typeface="Source Sans Pro Semibold" charset="0"/>
              </a:defRPr>
            </a:lvl1pPr>
          </a:lstStyle>
          <a:p>
            <a:r>
              <a:rPr lang="sv-SE" dirty="0"/>
              <a:t>En kort rubrik (max en rad)</a:t>
            </a:r>
          </a:p>
        </p:txBody>
      </p:sp>
      <p:sp>
        <p:nvSpPr>
          <p:cNvPr id="6" name="Platshållare för innehåll 2">
            <a:extLst>
              <a:ext uri="{FF2B5EF4-FFF2-40B4-BE49-F238E27FC236}">
                <a16:creationId xmlns:a16="http://schemas.microsoft.com/office/drawing/2014/main" id="{59B0FD98-A24D-409A-8049-84673DBE923D}"/>
              </a:ext>
            </a:extLst>
          </p:cNvPr>
          <p:cNvSpPr>
            <a:spLocks noGrp="1"/>
          </p:cNvSpPr>
          <p:nvPr>
            <p:ph idx="10" hasCustomPrompt="1"/>
          </p:nvPr>
        </p:nvSpPr>
        <p:spPr>
          <a:xfrm>
            <a:off x="661930" y="2344438"/>
            <a:ext cx="9490879" cy="2562226"/>
          </a:xfrm>
          <a:prstGeom prst="rect">
            <a:avLst/>
          </a:prstGeom>
        </p:spPr>
        <p:txBody>
          <a:bodyPr/>
          <a:lstStyle>
            <a:lvl1pPr>
              <a:spcAft>
                <a:spcPts val="600"/>
              </a:spcAft>
              <a:defRPr sz="2400" b="0" baseline="0">
                <a:solidFill>
                  <a:schemeClr val="tx1"/>
                </a:solidFill>
                <a:latin typeface="Source Sans Pro Semibold" panose="020B0603030403020204" pitchFamily="34" charset="0"/>
                <a:ea typeface="Source Sans Pro Semibold" panose="020B0603030403020204" pitchFamily="34" charset="0"/>
              </a:defRPr>
            </a:lvl1pPr>
            <a:lvl2pPr>
              <a:spcAft>
                <a:spcPts val="600"/>
              </a:spcAft>
              <a:defRPr sz="2000" baseline="0">
                <a:solidFill>
                  <a:schemeClr val="tx1"/>
                </a:solidFill>
                <a:latin typeface="+mn-lt"/>
                <a:ea typeface="Source Sans Pro Light" panose="020B0403030403020204" pitchFamily="34" charset="0"/>
              </a:defRPr>
            </a:lvl2pPr>
            <a:lvl3pPr>
              <a:spcAft>
                <a:spcPts val="600"/>
              </a:spcAft>
              <a:defRPr sz="2000" baseline="0">
                <a:solidFill>
                  <a:schemeClr val="tx1"/>
                </a:solidFill>
                <a:latin typeface="+mn-lt"/>
                <a:ea typeface="Source Sans Pro Light" panose="020B0403030403020204" pitchFamily="34" charset="0"/>
              </a:defRPr>
            </a:lvl3pPr>
            <a:lvl4pPr>
              <a:spcAft>
                <a:spcPts val="600"/>
              </a:spcAft>
              <a:defRPr sz="2000" baseline="0">
                <a:solidFill>
                  <a:schemeClr val="tx1"/>
                </a:solidFill>
                <a:latin typeface="+mn-lt"/>
                <a:ea typeface="Source Sans Pro Light" panose="020B0403030403020204" pitchFamily="34" charset="0"/>
              </a:defRPr>
            </a:lvl4pPr>
            <a:lvl5pPr>
              <a:spcAft>
                <a:spcPts val="600"/>
              </a:spcAft>
              <a:defRPr sz="2400" baseline="0">
                <a:solidFill>
                  <a:schemeClr val="bg1"/>
                </a:solidFill>
                <a:latin typeface="Source Sans Pro" panose="020B0503030403020204" pitchFamily="34" charset="0"/>
                <a:ea typeface="Source Sans Pro Light" panose="020B0403030403020204" pitchFamily="34" charset="0"/>
              </a:defRPr>
            </a:lvl5pPr>
          </a:lstStyle>
          <a:p>
            <a:pPr lvl="0"/>
            <a:r>
              <a:rPr lang="sv-SE" dirty="0"/>
              <a:t>Nivå 1 (Klicka här för att skriva in din punktlista. Animering av punkter i denna mall.)</a:t>
            </a:r>
          </a:p>
          <a:p>
            <a:pPr lvl="1"/>
            <a:r>
              <a:rPr lang="sv-SE" dirty="0"/>
              <a:t>Nivå 2 (Mottagaren tar till sig ditt budskap bäst om din presentationssida innehåller maximalt 6 objekt)</a:t>
            </a:r>
          </a:p>
          <a:p>
            <a:pPr lvl="2"/>
            <a:r>
              <a:rPr lang="sv-SE" dirty="0"/>
              <a:t>Nivå 3 (Den här sidmallen bör därför innehålla maximalt fyra punkter i listan)</a:t>
            </a:r>
          </a:p>
          <a:p>
            <a:pPr lvl="3"/>
            <a:r>
              <a:rPr lang="sv-SE" dirty="0"/>
              <a:t>Nivå fyra </a:t>
            </a:r>
          </a:p>
        </p:txBody>
      </p:sp>
    </p:spTree>
    <p:extLst>
      <p:ext uri="{BB962C8B-B14F-4D97-AF65-F5344CB8AC3E}">
        <p14:creationId xmlns:p14="http://schemas.microsoft.com/office/powerpoint/2010/main" val="2676141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0" end="0"/>
                                            </p:txEl>
                                          </p:spTgt>
                                        </p:tgtEl>
                                        <p:attrNameLst>
                                          <p:attrName>ppt_c</p:attrName>
                                        </p:attrNameLst>
                                      </p:cBhvr>
                                      <p:to>
                                        <a:schemeClr val="tx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1" end="1"/>
                                            </p:txEl>
                                          </p:spTgt>
                                        </p:tgtEl>
                                        <p:attrNameLst>
                                          <p:attrName>ppt_c</p:attrName>
                                        </p:attrNameLst>
                                      </p:cBhvr>
                                      <p:to>
                                        <a:schemeClr val="tx1"/>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2" end="2"/>
                                            </p:txEl>
                                          </p:spTgt>
                                        </p:tgtEl>
                                        <p:attrNameLst>
                                          <p:attrName>ppt_c</p:attrName>
                                        </p:attrNameLst>
                                      </p:cBhvr>
                                      <p:to>
                                        <a:schemeClr val="tx1"/>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3" end="3"/>
                                            </p:txEl>
                                          </p:spTgt>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chemeClr val="tx1"/>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chemeClr val="tx1"/>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chemeClr val="tx1"/>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chemeClr val="tx1"/>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969696"/>
                      </p:to>
                    </p:animClr>
                  </p:subTnLst>
                </p:cTn>
              </p:par>
            </p:tnLst>
          </p:tmpl>
        </p:tmplLst>
      </p:bldP>
    </p:bldLst>
  </p:timing>
  <p:extLst>
    <p:ext uri="{DCECCB84-F9BA-43D5-87BE-67443E8EF086}">
      <p15:sldGuideLst xmlns:p15="http://schemas.microsoft.com/office/powerpoint/2012/main">
        <p15:guide id="1" orient="horz" pos="2160">
          <p15:clr>
            <a:srgbClr val="FBAE40"/>
          </p15:clr>
        </p15:guide>
        <p15:guide id="2" orient="horz" pos="210">
          <p15:clr>
            <a:srgbClr val="FBAE40"/>
          </p15:clr>
        </p15:guide>
        <p15:guide id="3" orient="horz" pos="913">
          <p15:clr>
            <a:srgbClr val="FBAE40"/>
          </p15:clr>
        </p15:guide>
        <p15:guide id="4" pos="7469">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Logga: Punktlista - Aqua">
    <p:bg>
      <p:bgPr>
        <a:solidFill>
          <a:schemeClr val="bg1">
            <a:alpha val="99000"/>
          </a:schemeClr>
        </a:solidFill>
        <a:effectLst/>
      </p:bgPr>
    </p:bg>
    <p:spTree>
      <p:nvGrpSpPr>
        <p:cNvPr id="1" name=""/>
        <p:cNvGrpSpPr/>
        <p:nvPr/>
      </p:nvGrpSpPr>
      <p:grpSpPr>
        <a:xfrm>
          <a:off x="0" y="0"/>
          <a:ext cx="0" cy="0"/>
          <a:chOff x="0" y="0"/>
          <a:chExt cx="0" cy="0"/>
        </a:xfrm>
      </p:grpSpPr>
      <p:sp>
        <p:nvSpPr>
          <p:cNvPr id="4" name="Rektangel 3"/>
          <p:cNvSpPr/>
          <p:nvPr userDrawn="1"/>
        </p:nvSpPr>
        <p:spPr>
          <a:xfrm>
            <a:off x="0" y="1"/>
            <a:ext cx="12192000" cy="1764000"/>
          </a:xfrm>
          <a:prstGeom prst="rect">
            <a:avLst/>
          </a:prstGeom>
          <a:solidFill>
            <a:srgbClr val="00A3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0941" y="334800"/>
            <a:ext cx="965848" cy="1114588"/>
          </a:xfrm>
          <a:prstGeom prst="rect">
            <a:avLst/>
          </a:prstGeom>
        </p:spPr>
      </p:pic>
      <p:sp>
        <p:nvSpPr>
          <p:cNvPr id="9" name="Rubrik 1">
            <a:extLst>
              <a:ext uri="{FF2B5EF4-FFF2-40B4-BE49-F238E27FC236}">
                <a16:creationId xmlns:a16="http://schemas.microsoft.com/office/drawing/2014/main" id="{582BF21D-42EB-4A9F-AF87-27F5595C52C2}"/>
              </a:ext>
            </a:extLst>
          </p:cNvPr>
          <p:cNvSpPr>
            <a:spLocks noGrp="1"/>
          </p:cNvSpPr>
          <p:nvPr>
            <p:ph type="ctrTitle" hasCustomPrompt="1"/>
          </p:nvPr>
        </p:nvSpPr>
        <p:spPr>
          <a:xfrm>
            <a:off x="738131" y="362478"/>
            <a:ext cx="9414679" cy="1059231"/>
          </a:xfrm>
          <a:prstGeom prst="rect">
            <a:avLst/>
          </a:prstGeom>
        </p:spPr>
        <p:txBody>
          <a:bodyPr lIns="0" tIns="0" rIns="0" bIns="0" anchor="b" anchorCtr="0">
            <a:noAutofit/>
          </a:bodyPr>
          <a:lstStyle>
            <a:lvl1pPr algn="l">
              <a:lnSpc>
                <a:spcPct val="120000"/>
              </a:lnSpc>
              <a:defRPr sz="4400" baseline="0">
                <a:solidFill>
                  <a:schemeClr val="bg1"/>
                </a:solidFill>
                <a:latin typeface="Source Sans Pro Semibold" charset="0"/>
              </a:defRPr>
            </a:lvl1pPr>
          </a:lstStyle>
          <a:p>
            <a:r>
              <a:rPr lang="sv-SE" dirty="0"/>
              <a:t>En kort rubrik (max en rad)</a:t>
            </a:r>
          </a:p>
        </p:txBody>
      </p:sp>
      <p:sp>
        <p:nvSpPr>
          <p:cNvPr id="7" name="Platshållare för innehåll 2">
            <a:extLst>
              <a:ext uri="{FF2B5EF4-FFF2-40B4-BE49-F238E27FC236}">
                <a16:creationId xmlns:a16="http://schemas.microsoft.com/office/drawing/2014/main" id="{1E4C28A2-0F7A-4217-8733-A85C48CE721A}"/>
              </a:ext>
            </a:extLst>
          </p:cNvPr>
          <p:cNvSpPr>
            <a:spLocks noGrp="1"/>
          </p:cNvSpPr>
          <p:nvPr>
            <p:ph idx="10" hasCustomPrompt="1"/>
          </p:nvPr>
        </p:nvSpPr>
        <p:spPr>
          <a:xfrm>
            <a:off x="661930" y="2334986"/>
            <a:ext cx="9490879" cy="2562226"/>
          </a:xfrm>
          <a:prstGeom prst="rect">
            <a:avLst/>
          </a:prstGeom>
        </p:spPr>
        <p:txBody>
          <a:bodyPr/>
          <a:lstStyle>
            <a:lvl1pPr>
              <a:spcAft>
                <a:spcPts val="600"/>
              </a:spcAft>
              <a:defRPr sz="2400" b="0" baseline="0">
                <a:solidFill>
                  <a:schemeClr val="tx1"/>
                </a:solidFill>
                <a:latin typeface="Source Sans Pro Semibold" panose="020B0603030403020204" pitchFamily="34" charset="0"/>
              </a:defRPr>
            </a:lvl1pPr>
            <a:lvl2pPr>
              <a:spcAft>
                <a:spcPts val="600"/>
              </a:spcAft>
              <a:defRPr sz="2000" baseline="0">
                <a:solidFill>
                  <a:schemeClr val="tx1"/>
                </a:solidFill>
                <a:latin typeface="Source Sans Pro" panose="020B0503030403020204" pitchFamily="34" charset="0"/>
                <a:ea typeface="Source Sans Pro Light" panose="020B0403030403020204" pitchFamily="34" charset="0"/>
              </a:defRPr>
            </a:lvl2pPr>
            <a:lvl3pPr>
              <a:spcAft>
                <a:spcPts val="600"/>
              </a:spcAft>
              <a:defRPr sz="2000" baseline="0">
                <a:solidFill>
                  <a:schemeClr val="tx1"/>
                </a:solidFill>
                <a:latin typeface="Source Sans Pro" panose="020B0503030403020204" pitchFamily="34" charset="0"/>
                <a:ea typeface="Source Sans Pro Light" panose="020B0403030403020204" pitchFamily="34" charset="0"/>
              </a:defRPr>
            </a:lvl3pPr>
            <a:lvl4pPr>
              <a:spcAft>
                <a:spcPts val="600"/>
              </a:spcAft>
              <a:defRPr sz="2000" baseline="0">
                <a:solidFill>
                  <a:schemeClr val="tx1"/>
                </a:solidFill>
                <a:latin typeface="Source Sans Pro" panose="020B0503030403020204" pitchFamily="34" charset="0"/>
                <a:ea typeface="Source Sans Pro Light" panose="020B0403030403020204" pitchFamily="34" charset="0"/>
              </a:defRPr>
            </a:lvl4pPr>
            <a:lvl5pPr>
              <a:spcAft>
                <a:spcPts val="600"/>
              </a:spcAft>
              <a:defRPr sz="2400" baseline="0">
                <a:solidFill>
                  <a:schemeClr val="bg1"/>
                </a:solidFill>
                <a:latin typeface="Source Sans Pro" panose="020B0503030403020204" pitchFamily="34" charset="0"/>
                <a:ea typeface="Source Sans Pro Light" panose="020B0403030403020204" pitchFamily="34" charset="0"/>
              </a:defRPr>
            </a:lvl5pPr>
          </a:lstStyle>
          <a:p>
            <a:pPr lvl="0"/>
            <a:r>
              <a:rPr lang="sv-SE" dirty="0"/>
              <a:t>Nivå 1 (Klicka här för att skriva in din punktlista)</a:t>
            </a:r>
          </a:p>
          <a:p>
            <a:pPr lvl="1"/>
            <a:r>
              <a:rPr lang="sv-SE" dirty="0"/>
              <a:t>Nivå 2 (Mottagaren tar till sig ditt budskap bäst om din presentationssida innehåller maximalt 6 objekt)</a:t>
            </a:r>
          </a:p>
          <a:p>
            <a:pPr lvl="2"/>
            <a:r>
              <a:rPr lang="sv-SE" dirty="0"/>
              <a:t>Nivå 3 (Den här sidmallen bör därför innehålla maximalt fyra punkter i listan)</a:t>
            </a:r>
          </a:p>
          <a:p>
            <a:pPr lvl="3"/>
            <a:r>
              <a:rPr lang="sv-SE" dirty="0"/>
              <a:t>Nivå fyra </a:t>
            </a:r>
          </a:p>
        </p:txBody>
      </p:sp>
    </p:spTree>
    <p:extLst>
      <p:ext uri="{BB962C8B-B14F-4D97-AF65-F5344CB8AC3E}">
        <p14:creationId xmlns:p14="http://schemas.microsoft.com/office/powerpoint/2010/main" val="2026541779"/>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210">
          <p15:clr>
            <a:srgbClr val="FBAE40"/>
          </p15:clr>
        </p15:guide>
        <p15:guide id="3" orient="horz" pos="913">
          <p15:clr>
            <a:srgbClr val="FBAE40"/>
          </p15:clr>
        </p15:guide>
        <p15:guide id="4" pos="211">
          <p15:clr>
            <a:srgbClr val="FBAE40"/>
          </p15:clr>
        </p15:guide>
        <p15:guide id="5" pos="7469">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Logga: Titelsida - Plommon">
    <p:bg>
      <p:bgPr>
        <a:solidFill>
          <a:srgbClr val="604696">
            <a:alpha val="99000"/>
          </a:srgbClr>
        </a:solidFill>
        <a:effectLst/>
      </p:bgPr>
    </p:bg>
    <p:spTree>
      <p:nvGrpSpPr>
        <p:cNvPr id="1" name=""/>
        <p:cNvGrpSpPr/>
        <p:nvPr/>
      </p:nvGrpSpPr>
      <p:grpSpPr>
        <a:xfrm>
          <a:off x="0" y="0"/>
          <a:ext cx="0" cy="0"/>
          <a:chOff x="0" y="0"/>
          <a:chExt cx="0" cy="0"/>
        </a:xfrm>
      </p:grpSpPr>
      <p:sp>
        <p:nvSpPr>
          <p:cNvPr id="4" name="Rubrik 1"/>
          <p:cNvSpPr>
            <a:spLocks noGrp="1"/>
          </p:cNvSpPr>
          <p:nvPr>
            <p:ph type="ctrTitle" hasCustomPrompt="1"/>
          </p:nvPr>
        </p:nvSpPr>
        <p:spPr>
          <a:xfrm>
            <a:off x="587375" y="4365625"/>
            <a:ext cx="8580688" cy="1402129"/>
          </a:xfrm>
          <a:prstGeom prst="rect">
            <a:avLst/>
          </a:prstGeom>
        </p:spPr>
        <p:txBody>
          <a:bodyPr lIns="0" tIns="0" rIns="0" bIns="0" anchor="t" anchorCtr="0">
            <a:noAutofit/>
          </a:bodyPr>
          <a:lstStyle>
            <a:lvl1pPr algn="l">
              <a:lnSpc>
                <a:spcPct val="100000"/>
              </a:lnSpc>
              <a:defRPr lang="sv-SE" b="0" baseline="0" dirty="0">
                <a:solidFill>
                  <a:schemeClr val="bg1"/>
                </a:solidFill>
                <a:latin typeface="Source Sans Pro Semibold" panose="020B0603030403020204" pitchFamily="34" charset="0"/>
              </a:defRPr>
            </a:lvl1pPr>
          </a:lstStyle>
          <a:p>
            <a:r>
              <a:rPr lang="sv-SE" dirty="0"/>
              <a:t>Rubrik till förstasidan (max 2 rader)</a:t>
            </a:r>
            <a:br>
              <a:rPr lang="sv-SE" dirty="0"/>
            </a:br>
            <a:endParaRPr lang="sv-SE" dirty="0"/>
          </a:p>
        </p:txBody>
      </p:sp>
      <p:sp>
        <p:nvSpPr>
          <p:cNvPr id="7" name="Platshållare för text 2"/>
          <p:cNvSpPr>
            <a:spLocks noGrp="1"/>
          </p:cNvSpPr>
          <p:nvPr>
            <p:ph type="body" sz="quarter" idx="10" hasCustomPrompt="1"/>
          </p:nvPr>
        </p:nvSpPr>
        <p:spPr>
          <a:xfrm>
            <a:off x="587375" y="5932488"/>
            <a:ext cx="8580688" cy="304800"/>
          </a:xfrm>
          <a:prstGeom prst="rect">
            <a:avLst/>
          </a:prstGeom>
        </p:spPr>
        <p:txBody>
          <a:bodyPr lIns="0" tIns="0" rIns="0" bIns="0" anchor="b"/>
          <a:lstStyle>
            <a:lvl1pPr marL="0" indent="0">
              <a:buNone/>
              <a:defRPr sz="2000" spc="40" baseline="0">
                <a:solidFill>
                  <a:schemeClr val="bg1"/>
                </a:solidFill>
                <a:latin typeface="Source Sans Pro" panose="020B0503030403020204" pitchFamily="34" charset="0"/>
                <a:ea typeface="Source Sans Pro" panose="020B0503030403020204" pitchFamily="34" charset="0"/>
              </a:defRPr>
            </a:lvl1pPr>
            <a:lvl2pPr marL="457200" indent="0">
              <a:buNone/>
              <a:defRPr>
                <a:latin typeface="Source Sans Pro Semibold" panose="020B0603030403020204" pitchFamily="34" charset="0"/>
              </a:defRPr>
            </a:lvl2pPr>
            <a:lvl3pPr marL="914400" indent="0">
              <a:buNone/>
              <a:defRPr>
                <a:latin typeface="Source Sans Pro Semibold" panose="020B0603030403020204" pitchFamily="34" charset="0"/>
              </a:defRPr>
            </a:lvl3pPr>
            <a:lvl4pPr marL="1371600" indent="0">
              <a:buNone/>
              <a:defRPr>
                <a:latin typeface="Source Sans Pro Semibold" panose="020B0603030403020204" pitchFamily="34" charset="0"/>
              </a:defRPr>
            </a:lvl4pPr>
            <a:lvl5pPr marL="1828800" indent="0">
              <a:buNone/>
              <a:defRPr>
                <a:latin typeface="Source Sans Pro Semibold" panose="020B0603030403020204" pitchFamily="34" charset="0"/>
              </a:defRPr>
            </a:lvl5pPr>
          </a:lstStyle>
          <a:p>
            <a:pPr lvl="0"/>
            <a:r>
              <a:rPr lang="sv-SE" dirty="0"/>
              <a:t>EVENTUELL UNDERRUBRIK 20XX-XX-XX</a:t>
            </a:r>
          </a:p>
        </p:txBody>
      </p:sp>
    </p:spTree>
    <p:extLst>
      <p:ext uri="{BB962C8B-B14F-4D97-AF65-F5344CB8AC3E}">
        <p14:creationId xmlns:p14="http://schemas.microsoft.com/office/powerpoint/2010/main" val="28195142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Logga: Bildsida - Plommon">
    <p:spTree>
      <p:nvGrpSpPr>
        <p:cNvPr id="1" name=""/>
        <p:cNvGrpSpPr/>
        <p:nvPr/>
      </p:nvGrpSpPr>
      <p:grpSpPr>
        <a:xfrm>
          <a:off x="0" y="0"/>
          <a:ext cx="0" cy="0"/>
          <a:chOff x="0" y="0"/>
          <a:chExt cx="0" cy="0"/>
        </a:xfrm>
      </p:grpSpPr>
      <p:sp>
        <p:nvSpPr>
          <p:cNvPr id="4" name="Rektangel 3"/>
          <p:cNvSpPr/>
          <p:nvPr userDrawn="1"/>
        </p:nvSpPr>
        <p:spPr>
          <a:xfrm>
            <a:off x="0" y="0"/>
            <a:ext cx="12192000" cy="1764000"/>
          </a:xfrm>
          <a:prstGeom prst="rect">
            <a:avLst/>
          </a:prstGeom>
          <a:solidFill>
            <a:srgbClr val="604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0941" y="334800"/>
            <a:ext cx="965848" cy="1114588"/>
          </a:xfrm>
          <a:prstGeom prst="rect">
            <a:avLst/>
          </a:prstGeom>
        </p:spPr>
      </p:pic>
      <p:sp>
        <p:nvSpPr>
          <p:cNvPr id="5" name="Platshållare för bild 4"/>
          <p:cNvSpPr>
            <a:spLocks noGrp="1"/>
          </p:cNvSpPr>
          <p:nvPr>
            <p:ph type="pic" sz="quarter" idx="10" hasCustomPrompt="1"/>
          </p:nvPr>
        </p:nvSpPr>
        <p:spPr>
          <a:xfrm>
            <a:off x="0" y="1764000"/>
            <a:ext cx="12192000" cy="5094000"/>
          </a:xfrm>
          <a:prstGeom prst="rect">
            <a:avLst/>
          </a:prstGeom>
        </p:spPr>
        <p:txBody>
          <a:bodyPr/>
          <a:lstStyle/>
          <a:p>
            <a:r>
              <a:rPr lang="sv-SE" dirty="0"/>
              <a:t>Klicka på ikonen för att lägga till en bild. Tänk på att välja bilder som förmedlar en känsla. Det gör att mottagaren lättare kommer ihåg ditt budskap!</a:t>
            </a:r>
          </a:p>
        </p:txBody>
      </p:sp>
      <p:sp>
        <p:nvSpPr>
          <p:cNvPr id="7" name="Rubrik 1">
            <a:extLst>
              <a:ext uri="{FF2B5EF4-FFF2-40B4-BE49-F238E27FC236}">
                <a16:creationId xmlns:a16="http://schemas.microsoft.com/office/drawing/2014/main" id="{3E4DC976-5385-4E27-B572-B8F5B879D558}"/>
              </a:ext>
            </a:extLst>
          </p:cNvPr>
          <p:cNvSpPr>
            <a:spLocks noGrp="1"/>
          </p:cNvSpPr>
          <p:nvPr>
            <p:ph type="ctrTitle" hasCustomPrompt="1"/>
          </p:nvPr>
        </p:nvSpPr>
        <p:spPr>
          <a:xfrm>
            <a:off x="738131" y="362478"/>
            <a:ext cx="9414679" cy="1059231"/>
          </a:xfrm>
          <a:prstGeom prst="rect">
            <a:avLst/>
          </a:prstGeom>
        </p:spPr>
        <p:txBody>
          <a:bodyPr lIns="0" tIns="0" rIns="0" bIns="0" anchor="b" anchorCtr="0">
            <a:noAutofit/>
          </a:bodyPr>
          <a:lstStyle>
            <a:lvl1pPr algn="l">
              <a:lnSpc>
                <a:spcPct val="120000"/>
              </a:lnSpc>
              <a:defRPr sz="4400" baseline="0">
                <a:solidFill>
                  <a:schemeClr val="bg1"/>
                </a:solidFill>
                <a:latin typeface="Source Sans Pro Semibold" charset="0"/>
              </a:defRPr>
            </a:lvl1pPr>
          </a:lstStyle>
          <a:p>
            <a:r>
              <a:rPr lang="sv-SE" dirty="0"/>
              <a:t>En kort rubrik (max en rad)</a:t>
            </a:r>
          </a:p>
        </p:txBody>
      </p:sp>
    </p:spTree>
    <p:extLst>
      <p:ext uri="{BB962C8B-B14F-4D97-AF65-F5344CB8AC3E}">
        <p14:creationId xmlns:p14="http://schemas.microsoft.com/office/powerpoint/2010/main" val="3078673535"/>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210">
          <p15:clr>
            <a:srgbClr val="FBAE40"/>
          </p15:clr>
        </p15:guide>
        <p15:guide id="3" orient="horz" pos="913">
          <p15:clr>
            <a:srgbClr val="FBAE40"/>
          </p15:clr>
        </p15:guide>
        <p15:guide id="4" pos="211">
          <p15:clr>
            <a:srgbClr val="FBAE40"/>
          </p15:clr>
        </p15:guide>
        <p15:guide id="5" pos="7469">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Logga: Bild &amp; punktlista -animering- Plommon">
    <p:bg>
      <p:bgPr>
        <a:solidFill>
          <a:srgbClr val="604696"/>
        </a:solidFill>
        <a:effectLst/>
      </p:bgPr>
    </p:bg>
    <p:spTree>
      <p:nvGrpSpPr>
        <p:cNvPr id="1" name=""/>
        <p:cNvGrpSpPr/>
        <p:nvPr/>
      </p:nvGrpSpPr>
      <p:grpSpPr>
        <a:xfrm>
          <a:off x="0" y="0"/>
          <a:ext cx="0" cy="0"/>
          <a:chOff x="0" y="0"/>
          <a:chExt cx="0" cy="0"/>
        </a:xfrm>
      </p:grpSpPr>
      <p:sp>
        <p:nvSpPr>
          <p:cNvPr id="5" name="Platshållare för bild 4"/>
          <p:cNvSpPr>
            <a:spLocks noGrp="1"/>
          </p:cNvSpPr>
          <p:nvPr>
            <p:ph type="pic" sz="quarter" idx="11" hasCustomPrompt="1"/>
          </p:nvPr>
        </p:nvSpPr>
        <p:spPr>
          <a:xfrm>
            <a:off x="0" y="0"/>
            <a:ext cx="6080125" cy="6858000"/>
          </a:xfrm>
          <a:prstGeom prst="rect">
            <a:avLst/>
          </a:prstGeom>
        </p:spPr>
        <p:txBody>
          <a:bodyPr/>
          <a:lstStyle>
            <a:lvl1pPr>
              <a:defRPr sz="2400" baseline="0">
                <a:solidFill>
                  <a:schemeClr val="bg1"/>
                </a:solidFill>
              </a:defRPr>
            </a:lvl1pPr>
          </a:lstStyle>
          <a:p>
            <a:r>
              <a:rPr lang="sv-SE" dirty="0"/>
              <a:t>Klicka på ikonen för att lägga till en bild. Tänk på att välja bilder som förmedlar rätt känsla och stödjer ditt budskap. Det gör att mottagaren lättare minns det du vill förmedla!</a:t>
            </a:r>
          </a:p>
        </p:txBody>
      </p:sp>
      <p:sp>
        <p:nvSpPr>
          <p:cNvPr id="8" name="Platshållare för innehåll 2"/>
          <p:cNvSpPr>
            <a:spLocks noGrp="1"/>
          </p:cNvSpPr>
          <p:nvPr>
            <p:ph idx="13" hasCustomPrompt="1"/>
          </p:nvPr>
        </p:nvSpPr>
        <p:spPr>
          <a:xfrm>
            <a:off x="6708773" y="3126658"/>
            <a:ext cx="4880700" cy="3471996"/>
          </a:xfrm>
          <a:prstGeom prst="rect">
            <a:avLst/>
          </a:prstGeom>
        </p:spPr>
        <p:txBody>
          <a:bodyPr/>
          <a:lstStyle>
            <a:lvl1pPr>
              <a:spcAft>
                <a:spcPts val="600"/>
              </a:spcAft>
              <a:defRPr sz="2200" b="0" baseline="0">
                <a:solidFill>
                  <a:schemeClr val="bg1"/>
                </a:solidFill>
                <a:latin typeface="Source Sans Pro Semibold" panose="020B0603030403020204" pitchFamily="34" charset="0"/>
              </a:defRPr>
            </a:lvl1pPr>
            <a:lvl2pPr>
              <a:spcAft>
                <a:spcPts val="600"/>
              </a:spcAft>
              <a:defRPr sz="2000" baseline="0">
                <a:solidFill>
                  <a:schemeClr val="bg1"/>
                </a:solidFill>
                <a:latin typeface="Source Sans Pro" panose="020B0503030403020204" pitchFamily="34" charset="0"/>
                <a:ea typeface="Source Sans Pro" panose="020B0503030403020204" pitchFamily="34" charset="0"/>
              </a:defRPr>
            </a:lvl2pPr>
            <a:lvl3pPr>
              <a:spcAft>
                <a:spcPts val="600"/>
              </a:spcAft>
              <a:defRPr sz="2000" baseline="0">
                <a:solidFill>
                  <a:schemeClr val="bg1"/>
                </a:solidFill>
                <a:latin typeface="Source Sans Pro" panose="020B0503030403020204" pitchFamily="34" charset="0"/>
                <a:ea typeface="Source Sans Pro" panose="020B0503030403020204" pitchFamily="34" charset="0"/>
              </a:defRPr>
            </a:lvl3pPr>
            <a:lvl4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4pPr>
            <a:lvl5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5pPr>
          </a:lstStyle>
          <a:p>
            <a:pPr lvl="0"/>
            <a:r>
              <a:rPr lang="sv-SE" dirty="0"/>
              <a:t>Nivå 1 (Klicka här för att skriva in din punktlista. ANIMERING)</a:t>
            </a:r>
          </a:p>
          <a:p>
            <a:pPr lvl="1"/>
            <a:r>
              <a:rPr lang="sv-SE" dirty="0"/>
              <a:t>Nivå 2 (Mottagaren tar till sig ditt budskap bäst om din presentationssida innehåller maximalt 6 objekt)</a:t>
            </a:r>
          </a:p>
          <a:p>
            <a:pPr lvl="2"/>
            <a:r>
              <a:rPr lang="sv-SE" dirty="0"/>
              <a:t>Nivå 3 (Den här sidmallen bör därför innehålla maximalt tre punkter i listan)</a:t>
            </a:r>
          </a:p>
        </p:txBody>
      </p:sp>
      <p:sp>
        <p:nvSpPr>
          <p:cNvPr id="6" name="Rubrik 1"/>
          <p:cNvSpPr>
            <a:spLocks noGrp="1"/>
          </p:cNvSpPr>
          <p:nvPr>
            <p:ph type="ctrTitle" hasCustomPrompt="1"/>
          </p:nvPr>
        </p:nvSpPr>
        <p:spPr>
          <a:xfrm>
            <a:off x="6708773" y="2401998"/>
            <a:ext cx="4865547" cy="614047"/>
          </a:xfrm>
          <a:prstGeom prst="rect">
            <a:avLst/>
          </a:prstGeom>
        </p:spPr>
        <p:txBody>
          <a:bodyPr lIns="0" tIns="0" rIns="0" bIns="0" anchor="t" anchorCtr="0">
            <a:noAutofit/>
          </a:bodyPr>
          <a:lstStyle>
            <a:lvl1pPr algn="l">
              <a:lnSpc>
                <a:spcPct val="120000"/>
              </a:lnSpc>
              <a:defRPr sz="3200" baseline="0">
                <a:solidFill>
                  <a:schemeClr val="bg1"/>
                </a:solidFill>
                <a:latin typeface="Source Sans Pro Semibold" panose="020B0603030403020204" pitchFamily="34" charset="0"/>
                <a:ea typeface="Source Sans Pro Black" panose="020B0803030403020204" pitchFamily="34" charset="0"/>
              </a:defRPr>
            </a:lvl1pPr>
          </a:lstStyle>
          <a:p>
            <a:r>
              <a:rPr lang="sv-SE" dirty="0"/>
              <a:t>Kort rubrik (en rad)</a:t>
            </a:r>
          </a:p>
        </p:txBody>
      </p:sp>
    </p:spTree>
    <p:extLst>
      <p:ext uri="{BB962C8B-B14F-4D97-AF65-F5344CB8AC3E}">
        <p14:creationId xmlns:p14="http://schemas.microsoft.com/office/powerpoint/2010/main" val="1612194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0" end="0"/>
                                            </p:txEl>
                                          </p:spTgt>
                                        </p:tgtEl>
                                        <p:attrNameLst>
                                          <p:attrName>ppt_c</p:attrName>
                                        </p:attrNameLst>
                                      </p:cBhvr>
                                      <p:to>
                                        <a:schemeClr val="bg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1" end="1"/>
                                            </p:txEl>
                                          </p:spTgt>
                                        </p:tgtEl>
                                        <p:attrNameLst>
                                          <p:attrName>ppt_c</p:attrName>
                                        </p:attrNameLst>
                                      </p:cBhvr>
                                      <p:to>
                                        <a:schemeClr val="bg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chemeClr val="bg1"/>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chemeClr val="bg1"/>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rgbClr val="81817F"/>
                      </p:to>
                    </p:animClr>
                  </p:subTnLst>
                </p:cTn>
              </p:par>
            </p:tnLst>
          </p:tmpl>
        </p:tmplLst>
      </p:bldP>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Logga: Bild &amp; punktlista - Plommon">
    <p:bg>
      <p:bgPr>
        <a:solidFill>
          <a:srgbClr val="604696"/>
        </a:solidFill>
        <a:effectLst/>
      </p:bgPr>
    </p:bg>
    <p:spTree>
      <p:nvGrpSpPr>
        <p:cNvPr id="1" name=""/>
        <p:cNvGrpSpPr/>
        <p:nvPr/>
      </p:nvGrpSpPr>
      <p:grpSpPr>
        <a:xfrm>
          <a:off x="0" y="0"/>
          <a:ext cx="0" cy="0"/>
          <a:chOff x="0" y="0"/>
          <a:chExt cx="0" cy="0"/>
        </a:xfrm>
      </p:grpSpPr>
      <p:sp>
        <p:nvSpPr>
          <p:cNvPr id="5" name="Platshållare för bild 4"/>
          <p:cNvSpPr>
            <a:spLocks noGrp="1"/>
          </p:cNvSpPr>
          <p:nvPr>
            <p:ph type="pic" sz="quarter" idx="11" hasCustomPrompt="1"/>
          </p:nvPr>
        </p:nvSpPr>
        <p:spPr>
          <a:xfrm>
            <a:off x="0" y="0"/>
            <a:ext cx="6080125" cy="6858000"/>
          </a:xfrm>
          <a:prstGeom prst="rect">
            <a:avLst/>
          </a:prstGeom>
        </p:spPr>
        <p:txBody>
          <a:bodyPr/>
          <a:lstStyle>
            <a:lvl1pPr>
              <a:defRPr sz="2400" baseline="0">
                <a:solidFill>
                  <a:schemeClr val="bg1"/>
                </a:solidFill>
              </a:defRPr>
            </a:lvl1pPr>
          </a:lstStyle>
          <a:p>
            <a:r>
              <a:rPr lang="sv-SE" dirty="0"/>
              <a:t>Klicka på ikonen för att lägga till en bild. Tänk på att välja bilder som förmedlar rätt känsla och stödjer ditt budskap. Det gör att mottagaren lättare minns det du vill förmedla!</a:t>
            </a:r>
          </a:p>
        </p:txBody>
      </p:sp>
      <p:sp>
        <p:nvSpPr>
          <p:cNvPr id="8" name="Platshållare för innehåll 2"/>
          <p:cNvSpPr>
            <a:spLocks noGrp="1"/>
          </p:cNvSpPr>
          <p:nvPr>
            <p:ph idx="13" hasCustomPrompt="1"/>
          </p:nvPr>
        </p:nvSpPr>
        <p:spPr>
          <a:xfrm>
            <a:off x="6708773" y="3175679"/>
            <a:ext cx="4880700" cy="3422975"/>
          </a:xfrm>
          <a:prstGeom prst="rect">
            <a:avLst/>
          </a:prstGeom>
        </p:spPr>
        <p:txBody>
          <a:bodyPr/>
          <a:lstStyle>
            <a:lvl1pPr>
              <a:spcAft>
                <a:spcPts val="600"/>
              </a:spcAft>
              <a:defRPr sz="2200" b="0" baseline="0">
                <a:solidFill>
                  <a:schemeClr val="bg1"/>
                </a:solidFill>
                <a:latin typeface="Source Sans Pro Semibold" panose="020B0603030403020204" pitchFamily="34" charset="0"/>
              </a:defRPr>
            </a:lvl1pPr>
            <a:lvl2pPr>
              <a:spcAft>
                <a:spcPts val="600"/>
              </a:spcAft>
              <a:defRPr sz="2000" baseline="0">
                <a:solidFill>
                  <a:schemeClr val="bg1"/>
                </a:solidFill>
                <a:latin typeface="Source Sans Pro" panose="020B0503030403020204" pitchFamily="34" charset="0"/>
                <a:ea typeface="Source Sans Pro" panose="020B0503030403020204" pitchFamily="34" charset="0"/>
              </a:defRPr>
            </a:lvl2pPr>
            <a:lvl3pPr>
              <a:spcAft>
                <a:spcPts val="600"/>
              </a:spcAft>
              <a:defRPr sz="2000" baseline="0">
                <a:solidFill>
                  <a:schemeClr val="bg1"/>
                </a:solidFill>
                <a:latin typeface="Source Sans Pro" panose="020B0503030403020204" pitchFamily="34" charset="0"/>
                <a:ea typeface="Source Sans Pro" panose="020B0503030403020204" pitchFamily="34" charset="0"/>
              </a:defRPr>
            </a:lvl3pPr>
            <a:lvl4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4pPr>
            <a:lvl5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5pPr>
          </a:lstStyle>
          <a:p>
            <a:pPr lvl="0"/>
            <a:r>
              <a:rPr lang="sv-SE" dirty="0"/>
              <a:t>Nivå 1 (Klicka här för att skriva in din punktlista)</a:t>
            </a:r>
          </a:p>
          <a:p>
            <a:pPr lvl="1"/>
            <a:r>
              <a:rPr lang="sv-SE" dirty="0"/>
              <a:t>Nivå 2 (Mottagaren tar till sig ditt budskap bäst om din presentationssida innehåller maximalt 6 objekt)</a:t>
            </a:r>
          </a:p>
          <a:p>
            <a:pPr lvl="2"/>
            <a:r>
              <a:rPr lang="sv-SE" dirty="0"/>
              <a:t>Nivå 3 (Den här sidmallen bör därför innehålla maximalt tre punkter i listan)</a:t>
            </a:r>
          </a:p>
        </p:txBody>
      </p:sp>
      <p:sp>
        <p:nvSpPr>
          <p:cNvPr id="6" name="Rubrik 1"/>
          <p:cNvSpPr>
            <a:spLocks noGrp="1"/>
          </p:cNvSpPr>
          <p:nvPr>
            <p:ph type="ctrTitle" hasCustomPrompt="1"/>
          </p:nvPr>
        </p:nvSpPr>
        <p:spPr>
          <a:xfrm>
            <a:off x="6723926" y="2413858"/>
            <a:ext cx="4865547" cy="761821"/>
          </a:xfrm>
          <a:prstGeom prst="rect">
            <a:avLst/>
          </a:prstGeom>
        </p:spPr>
        <p:txBody>
          <a:bodyPr lIns="0" tIns="0" rIns="0" bIns="0" anchor="t" anchorCtr="0">
            <a:noAutofit/>
          </a:bodyPr>
          <a:lstStyle>
            <a:lvl1pPr algn="l">
              <a:lnSpc>
                <a:spcPct val="120000"/>
              </a:lnSpc>
              <a:defRPr sz="3200" baseline="0">
                <a:solidFill>
                  <a:schemeClr val="bg1"/>
                </a:solidFill>
                <a:latin typeface="Source Sans Pro Semibold" panose="020B0603030403020204" pitchFamily="34" charset="0"/>
                <a:ea typeface="Source Sans Pro Black" panose="020B0803030403020204" pitchFamily="34" charset="0"/>
              </a:defRPr>
            </a:lvl1pPr>
          </a:lstStyle>
          <a:p>
            <a:r>
              <a:rPr lang="sv-SE" dirty="0"/>
              <a:t>Kort rubrik (en rad)</a:t>
            </a:r>
          </a:p>
        </p:txBody>
      </p:sp>
    </p:spTree>
    <p:extLst>
      <p:ext uri="{BB962C8B-B14F-4D97-AF65-F5344CB8AC3E}">
        <p14:creationId xmlns:p14="http://schemas.microsoft.com/office/powerpoint/2010/main" val="41329471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Logga: Ett budskap - Plommon">
    <p:bg>
      <p:bgPr>
        <a:solidFill>
          <a:srgbClr val="604696">
            <a:alpha val="99000"/>
          </a:srgbClr>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587375" y="2492375"/>
            <a:ext cx="7728194" cy="3781425"/>
          </a:xfrm>
          <a:prstGeom prst="rect">
            <a:avLst/>
          </a:prstGeom>
        </p:spPr>
        <p:txBody>
          <a:bodyPr lIns="0" tIns="0" rIns="0" bIns="0" anchor="b" anchorCtr="0">
            <a:noAutofit/>
          </a:bodyPr>
          <a:lstStyle>
            <a:lvl1pPr algn="l">
              <a:lnSpc>
                <a:spcPts val="10000"/>
              </a:lnSpc>
              <a:defRPr lang="sv-SE" sz="9600" b="0" baseline="0" dirty="0">
                <a:solidFill>
                  <a:schemeClr val="bg1"/>
                </a:solidFill>
                <a:latin typeface="Source Sans Pro Black" panose="020B0803030403020204" pitchFamily="34" charset="0"/>
                <a:ea typeface="Source Sans Pro Black" panose="020B0803030403020204" pitchFamily="34" charset="0"/>
              </a:defRPr>
            </a:lvl1pPr>
          </a:lstStyle>
          <a:p>
            <a:r>
              <a:rPr lang="sv-SE" dirty="0"/>
              <a:t>Ett budskap per bild!</a:t>
            </a:r>
          </a:p>
        </p:txBody>
      </p:sp>
    </p:spTree>
    <p:extLst>
      <p:ext uri="{BB962C8B-B14F-4D97-AF65-F5344CB8AC3E}">
        <p14:creationId xmlns:p14="http://schemas.microsoft.com/office/powerpoint/2010/main" val="18364620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Logga: Punktlista - animering - Plommon">
    <p:spTree>
      <p:nvGrpSpPr>
        <p:cNvPr id="1" name=""/>
        <p:cNvGrpSpPr/>
        <p:nvPr/>
      </p:nvGrpSpPr>
      <p:grpSpPr>
        <a:xfrm>
          <a:off x="0" y="0"/>
          <a:ext cx="0" cy="0"/>
          <a:chOff x="0" y="0"/>
          <a:chExt cx="0" cy="0"/>
        </a:xfrm>
      </p:grpSpPr>
      <p:sp>
        <p:nvSpPr>
          <p:cNvPr id="4" name="Rektangel 3"/>
          <p:cNvSpPr/>
          <p:nvPr userDrawn="1"/>
        </p:nvSpPr>
        <p:spPr>
          <a:xfrm>
            <a:off x="0" y="1"/>
            <a:ext cx="12192000" cy="1764000"/>
          </a:xfrm>
          <a:prstGeom prst="rect">
            <a:avLst/>
          </a:prstGeom>
          <a:solidFill>
            <a:srgbClr val="604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9" name="Bildobjekt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0941" y="334800"/>
            <a:ext cx="965848" cy="1114588"/>
          </a:xfrm>
          <a:prstGeom prst="rect">
            <a:avLst/>
          </a:prstGeom>
        </p:spPr>
      </p:pic>
      <p:sp>
        <p:nvSpPr>
          <p:cNvPr id="10" name="Rubrik 1">
            <a:extLst>
              <a:ext uri="{FF2B5EF4-FFF2-40B4-BE49-F238E27FC236}">
                <a16:creationId xmlns:a16="http://schemas.microsoft.com/office/drawing/2014/main" id="{2448C148-A61C-4338-BE94-6EE4CDCFAF2B}"/>
              </a:ext>
            </a:extLst>
          </p:cNvPr>
          <p:cNvSpPr>
            <a:spLocks noGrp="1"/>
          </p:cNvSpPr>
          <p:nvPr>
            <p:ph type="ctrTitle" hasCustomPrompt="1"/>
          </p:nvPr>
        </p:nvSpPr>
        <p:spPr>
          <a:xfrm>
            <a:off x="738131" y="362478"/>
            <a:ext cx="9414679" cy="1059231"/>
          </a:xfrm>
          <a:prstGeom prst="rect">
            <a:avLst/>
          </a:prstGeom>
        </p:spPr>
        <p:txBody>
          <a:bodyPr lIns="0" tIns="0" rIns="0" bIns="0" anchor="b" anchorCtr="0">
            <a:noAutofit/>
          </a:bodyPr>
          <a:lstStyle>
            <a:lvl1pPr algn="l">
              <a:lnSpc>
                <a:spcPct val="120000"/>
              </a:lnSpc>
              <a:defRPr sz="4400" baseline="0">
                <a:solidFill>
                  <a:schemeClr val="bg1"/>
                </a:solidFill>
                <a:latin typeface="Source Sans Pro Semibold" charset="0"/>
              </a:defRPr>
            </a:lvl1pPr>
          </a:lstStyle>
          <a:p>
            <a:r>
              <a:rPr lang="sv-SE" dirty="0"/>
              <a:t>En kort rubrik (max en rad)</a:t>
            </a:r>
          </a:p>
        </p:txBody>
      </p:sp>
      <p:sp>
        <p:nvSpPr>
          <p:cNvPr id="6" name="Platshållare för innehåll 2">
            <a:extLst>
              <a:ext uri="{FF2B5EF4-FFF2-40B4-BE49-F238E27FC236}">
                <a16:creationId xmlns:a16="http://schemas.microsoft.com/office/drawing/2014/main" id="{B585FD7E-0BEF-4D3E-8D5C-AE0E5323670D}"/>
              </a:ext>
            </a:extLst>
          </p:cNvPr>
          <p:cNvSpPr>
            <a:spLocks noGrp="1"/>
          </p:cNvSpPr>
          <p:nvPr>
            <p:ph idx="10" hasCustomPrompt="1"/>
          </p:nvPr>
        </p:nvSpPr>
        <p:spPr>
          <a:xfrm>
            <a:off x="661930" y="2344438"/>
            <a:ext cx="9490879" cy="2562226"/>
          </a:xfrm>
          <a:prstGeom prst="rect">
            <a:avLst/>
          </a:prstGeom>
        </p:spPr>
        <p:txBody>
          <a:bodyPr/>
          <a:lstStyle>
            <a:lvl1pPr>
              <a:spcAft>
                <a:spcPts val="600"/>
              </a:spcAft>
              <a:defRPr sz="2400" b="0" baseline="0">
                <a:solidFill>
                  <a:schemeClr val="tx1"/>
                </a:solidFill>
                <a:latin typeface="Source Sans Pro Semibold" panose="020B0603030403020204" pitchFamily="34" charset="0"/>
                <a:ea typeface="Source Sans Pro Semibold" panose="020B0603030403020204" pitchFamily="34" charset="0"/>
              </a:defRPr>
            </a:lvl1pPr>
            <a:lvl2pPr>
              <a:spcAft>
                <a:spcPts val="600"/>
              </a:spcAft>
              <a:defRPr sz="2000" baseline="0">
                <a:solidFill>
                  <a:schemeClr val="tx1"/>
                </a:solidFill>
                <a:latin typeface="+mn-lt"/>
                <a:ea typeface="Source Sans Pro Light" panose="020B0403030403020204" pitchFamily="34" charset="0"/>
              </a:defRPr>
            </a:lvl2pPr>
            <a:lvl3pPr>
              <a:spcAft>
                <a:spcPts val="600"/>
              </a:spcAft>
              <a:defRPr sz="2000" baseline="0">
                <a:solidFill>
                  <a:schemeClr val="tx1"/>
                </a:solidFill>
                <a:latin typeface="+mn-lt"/>
                <a:ea typeface="Source Sans Pro Light" panose="020B0403030403020204" pitchFamily="34" charset="0"/>
              </a:defRPr>
            </a:lvl3pPr>
            <a:lvl4pPr>
              <a:spcAft>
                <a:spcPts val="600"/>
              </a:spcAft>
              <a:defRPr sz="2000" baseline="0">
                <a:solidFill>
                  <a:schemeClr val="tx1"/>
                </a:solidFill>
                <a:latin typeface="+mn-lt"/>
                <a:ea typeface="Source Sans Pro Light" panose="020B0403030403020204" pitchFamily="34" charset="0"/>
              </a:defRPr>
            </a:lvl4pPr>
            <a:lvl5pPr>
              <a:spcAft>
                <a:spcPts val="600"/>
              </a:spcAft>
              <a:defRPr sz="2400" baseline="0">
                <a:solidFill>
                  <a:schemeClr val="bg1"/>
                </a:solidFill>
                <a:latin typeface="Source Sans Pro" panose="020B0503030403020204" pitchFamily="34" charset="0"/>
                <a:ea typeface="Source Sans Pro Light" panose="020B0403030403020204" pitchFamily="34" charset="0"/>
              </a:defRPr>
            </a:lvl5pPr>
          </a:lstStyle>
          <a:p>
            <a:pPr lvl="0"/>
            <a:r>
              <a:rPr lang="sv-SE" dirty="0"/>
              <a:t>Nivå 1 (Klicka här för att skriva in din punktlista. Animering av punkter i denna mall.)</a:t>
            </a:r>
          </a:p>
          <a:p>
            <a:pPr lvl="1"/>
            <a:r>
              <a:rPr lang="sv-SE" dirty="0"/>
              <a:t>Nivå 2 (Mottagaren tar till sig ditt budskap bäst om din presentationssida innehåller maximalt 6 objekt)</a:t>
            </a:r>
          </a:p>
          <a:p>
            <a:pPr lvl="2"/>
            <a:r>
              <a:rPr lang="sv-SE" dirty="0"/>
              <a:t>Nivå 3 (Den här sidmallen bör därför innehålla maximalt fyra punkter i listan)</a:t>
            </a:r>
          </a:p>
          <a:p>
            <a:pPr lvl="3"/>
            <a:r>
              <a:rPr lang="sv-SE" dirty="0"/>
              <a:t>Nivå fyra </a:t>
            </a:r>
          </a:p>
        </p:txBody>
      </p:sp>
    </p:spTree>
    <p:extLst>
      <p:ext uri="{BB962C8B-B14F-4D97-AF65-F5344CB8AC3E}">
        <p14:creationId xmlns:p14="http://schemas.microsoft.com/office/powerpoint/2010/main" val="1440472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0" end="0"/>
                                            </p:txEl>
                                          </p:spTgt>
                                        </p:tgtEl>
                                        <p:attrNameLst>
                                          <p:attrName>ppt_c</p:attrName>
                                        </p:attrNameLst>
                                      </p:cBhvr>
                                      <p:to>
                                        <a:schemeClr val="tx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1" end="1"/>
                                            </p:txEl>
                                          </p:spTgt>
                                        </p:tgtEl>
                                        <p:attrNameLst>
                                          <p:attrName>ppt_c</p:attrName>
                                        </p:attrNameLst>
                                      </p:cBhvr>
                                      <p:to>
                                        <a:schemeClr val="tx1"/>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2" end="2"/>
                                            </p:txEl>
                                          </p:spTgt>
                                        </p:tgtEl>
                                        <p:attrNameLst>
                                          <p:attrName>ppt_c</p:attrName>
                                        </p:attrNameLst>
                                      </p:cBhvr>
                                      <p:to>
                                        <a:schemeClr val="tx1"/>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3" end="3"/>
                                            </p:txEl>
                                          </p:spTgt>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chemeClr val="tx1"/>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chemeClr val="tx1"/>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chemeClr val="tx1"/>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chemeClr val="tx1"/>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969696"/>
                      </p:to>
                    </p:animClr>
                  </p:subTnLst>
                </p:cTn>
              </p:par>
            </p:tnLst>
          </p:tmpl>
        </p:tmplLst>
      </p:bldP>
    </p:bldLst>
  </p:timing>
  <p:extLst>
    <p:ext uri="{DCECCB84-F9BA-43D5-87BE-67443E8EF086}">
      <p15:sldGuideLst xmlns:p15="http://schemas.microsoft.com/office/powerpoint/2012/main">
        <p15:guide id="1" orient="horz" pos="2160">
          <p15:clr>
            <a:srgbClr val="FBAE40"/>
          </p15:clr>
        </p15:guide>
        <p15:guide id="2" orient="horz" pos="210">
          <p15:clr>
            <a:srgbClr val="FBAE40"/>
          </p15:clr>
        </p15:guide>
        <p15:guide id="3" orient="horz" pos="913">
          <p15:clr>
            <a:srgbClr val="FBAE40"/>
          </p15:clr>
        </p15:guide>
        <p15:guide id="4" pos="746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ga: Bild &amp; punktlista -animering- Skiffer">
    <p:bg>
      <p:bgPr>
        <a:solidFill>
          <a:schemeClr val="tx2"/>
        </a:solidFill>
        <a:effectLst/>
      </p:bgPr>
    </p:bg>
    <p:spTree>
      <p:nvGrpSpPr>
        <p:cNvPr id="1" name=""/>
        <p:cNvGrpSpPr/>
        <p:nvPr/>
      </p:nvGrpSpPr>
      <p:grpSpPr>
        <a:xfrm>
          <a:off x="0" y="0"/>
          <a:ext cx="0" cy="0"/>
          <a:chOff x="0" y="0"/>
          <a:chExt cx="0" cy="0"/>
        </a:xfrm>
      </p:grpSpPr>
      <p:sp>
        <p:nvSpPr>
          <p:cNvPr id="5" name="Platshållare för bild 4"/>
          <p:cNvSpPr>
            <a:spLocks noGrp="1"/>
          </p:cNvSpPr>
          <p:nvPr>
            <p:ph type="pic" sz="quarter" idx="11" hasCustomPrompt="1"/>
          </p:nvPr>
        </p:nvSpPr>
        <p:spPr>
          <a:xfrm>
            <a:off x="0" y="0"/>
            <a:ext cx="6080125" cy="6858000"/>
          </a:xfrm>
          <a:prstGeom prst="rect">
            <a:avLst/>
          </a:prstGeom>
        </p:spPr>
        <p:txBody>
          <a:bodyPr/>
          <a:lstStyle>
            <a:lvl1pPr>
              <a:defRPr sz="2400" baseline="0">
                <a:solidFill>
                  <a:schemeClr val="bg1"/>
                </a:solidFill>
              </a:defRPr>
            </a:lvl1pPr>
          </a:lstStyle>
          <a:p>
            <a:r>
              <a:rPr lang="sv-SE" dirty="0"/>
              <a:t>Klicka på ikonen för att lägga till en bild. Tänk på att välja bilder som förmedlar rätt känsla och stödjer ditt budskap. Det gör att mottagaren lättare minns det du vill förmedla!</a:t>
            </a:r>
          </a:p>
        </p:txBody>
      </p:sp>
      <p:sp>
        <p:nvSpPr>
          <p:cNvPr id="8" name="Platshållare för innehåll 2"/>
          <p:cNvSpPr>
            <a:spLocks noGrp="1"/>
          </p:cNvSpPr>
          <p:nvPr>
            <p:ph idx="13" hasCustomPrompt="1"/>
          </p:nvPr>
        </p:nvSpPr>
        <p:spPr>
          <a:xfrm>
            <a:off x="6708773" y="3126658"/>
            <a:ext cx="4880700" cy="3471996"/>
          </a:xfrm>
          <a:prstGeom prst="rect">
            <a:avLst/>
          </a:prstGeom>
        </p:spPr>
        <p:txBody>
          <a:bodyPr/>
          <a:lstStyle>
            <a:lvl1pPr>
              <a:spcAft>
                <a:spcPts val="600"/>
              </a:spcAft>
              <a:defRPr sz="2200" b="0" baseline="0">
                <a:solidFill>
                  <a:schemeClr val="bg1"/>
                </a:solidFill>
                <a:latin typeface="Source Sans Pro Semibold" panose="020B0603030403020204" pitchFamily="34" charset="0"/>
              </a:defRPr>
            </a:lvl1pPr>
            <a:lvl2pPr>
              <a:spcAft>
                <a:spcPts val="600"/>
              </a:spcAft>
              <a:defRPr sz="2000" baseline="0">
                <a:solidFill>
                  <a:schemeClr val="bg1"/>
                </a:solidFill>
                <a:latin typeface="Source Sans Pro" panose="020B0503030403020204" pitchFamily="34" charset="0"/>
                <a:ea typeface="Source Sans Pro" panose="020B0503030403020204" pitchFamily="34" charset="0"/>
              </a:defRPr>
            </a:lvl2pPr>
            <a:lvl3pPr>
              <a:spcAft>
                <a:spcPts val="600"/>
              </a:spcAft>
              <a:defRPr sz="2000" baseline="0">
                <a:solidFill>
                  <a:schemeClr val="bg1"/>
                </a:solidFill>
                <a:latin typeface="Source Sans Pro" panose="020B0503030403020204" pitchFamily="34" charset="0"/>
                <a:ea typeface="Source Sans Pro" panose="020B0503030403020204" pitchFamily="34" charset="0"/>
              </a:defRPr>
            </a:lvl3pPr>
            <a:lvl4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4pPr>
            <a:lvl5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5pPr>
          </a:lstStyle>
          <a:p>
            <a:pPr lvl="0"/>
            <a:r>
              <a:rPr lang="sv-SE" dirty="0"/>
              <a:t>Nivå 1 (Klicka här för att skriva in din punktlista. ANIMERING)</a:t>
            </a:r>
          </a:p>
          <a:p>
            <a:pPr lvl="1"/>
            <a:r>
              <a:rPr lang="sv-SE" dirty="0"/>
              <a:t>Nivå 2 (Mottagaren tar till sig ditt budskap bäst om din presentationssida innehåller maximalt 6 objekt)</a:t>
            </a:r>
          </a:p>
          <a:p>
            <a:pPr lvl="2"/>
            <a:r>
              <a:rPr lang="sv-SE" dirty="0"/>
              <a:t>Nivå 3 (Den här sidmallen bör därför innehålla maximalt tre punkter i listan)</a:t>
            </a:r>
          </a:p>
        </p:txBody>
      </p:sp>
      <p:sp>
        <p:nvSpPr>
          <p:cNvPr id="6" name="Rubrik 1"/>
          <p:cNvSpPr>
            <a:spLocks noGrp="1"/>
          </p:cNvSpPr>
          <p:nvPr>
            <p:ph type="ctrTitle" hasCustomPrompt="1"/>
          </p:nvPr>
        </p:nvSpPr>
        <p:spPr>
          <a:xfrm>
            <a:off x="6708773" y="2401998"/>
            <a:ext cx="4865547" cy="614047"/>
          </a:xfrm>
          <a:prstGeom prst="rect">
            <a:avLst/>
          </a:prstGeom>
        </p:spPr>
        <p:txBody>
          <a:bodyPr lIns="0" tIns="0" rIns="0" bIns="0" anchor="t" anchorCtr="0">
            <a:noAutofit/>
          </a:bodyPr>
          <a:lstStyle>
            <a:lvl1pPr algn="l">
              <a:lnSpc>
                <a:spcPct val="120000"/>
              </a:lnSpc>
              <a:defRPr sz="3200" baseline="0">
                <a:solidFill>
                  <a:schemeClr val="bg1"/>
                </a:solidFill>
                <a:latin typeface="Source Sans Pro Semibold" panose="020B0603030403020204" pitchFamily="34" charset="0"/>
                <a:ea typeface="Source Sans Pro Black" panose="020B0803030403020204" pitchFamily="34" charset="0"/>
              </a:defRPr>
            </a:lvl1pPr>
          </a:lstStyle>
          <a:p>
            <a:r>
              <a:rPr lang="sv-SE" dirty="0"/>
              <a:t>Kort rubrik (en rad)</a:t>
            </a:r>
          </a:p>
        </p:txBody>
      </p:sp>
    </p:spTree>
    <p:extLst>
      <p:ext uri="{BB962C8B-B14F-4D97-AF65-F5344CB8AC3E}">
        <p14:creationId xmlns:p14="http://schemas.microsoft.com/office/powerpoint/2010/main" val="1557843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0" end="0"/>
                                            </p:txEl>
                                          </p:spTgt>
                                        </p:tgtEl>
                                        <p:attrNameLst>
                                          <p:attrName>ppt_c</p:attrName>
                                        </p:attrNameLst>
                                      </p:cBhvr>
                                      <p:to>
                                        <a:schemeClr val="bg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1" end="1"/>
                                            </p:txEl>
                                          </p:spTgt>
                                        </p:tgtEl>
                                        <p:attrNameLst>
                                          <p:attrName>ppt_c</p:attrName>
                                        </p:attrNameLst>
                                      </p:cBhvr>
                                      <p:to>
                                        <a:schemeClr val="bg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chemeClr val="bg1"/>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chemeClr val="bg1"/>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rgbClr val="81817F"/>
                      </p:to>
                    </p:animClr>
                  </p:subTnLst>
                </p:cTn>
              </p:par>
            </p:tnLst>
          </p:tmpl>
        </p:tmplLst>
      </p:bldP>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Logga: Punktlista - Plommon">
    <p:spTree>
      <p:nvGrpSpPr>
        <p:cNvPr id="1" name=""/>
        <p:cNvGrpSpPr/>
        <p:nvPr/>
      </p:nvGrpSpPr>
      <p:grpSpPr>
        <a:xfrm>
          <a:off x="0" y="0"/>
          <a:ext cx="0" cy="0"/>
          <a:chOff x="0" y="0"/>
          <a:chExt cx="0" cy="0"/>
        </a:xfrm>
      </p:grpSpPr>
      <p:sp>
        <p:nvSpPr>
          <p:cNvPr id="4" name="Rektangel 3"/>
          <p:cNvSpPr/>
          <p:nvPr userDrawn="1"/>
        </p:nvSpPr>
        <p:spPr>
          <a:xfrm>
            <a:off x="0" y="1"/>
            <a:ext cx="12192000" cy="1764000"/>
          </a:xfrm>
          <a:prstGeom prst="rect">
            <a:avLst/>
          </a:prstGeom>
          <a:solidFill>
            <a:srgbClr val="604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0941" y="334800"/>
            <a:ext cx="965848" cy="1114588"/>
          </a:xfrm>
          <a:prstGeom prst="rect">
            <a:avLst/>
          </a:prstGeom>
        </p:spPr>
      </p:pic>
      <p:sp>
        <p:nvSpPr>
          <p:cNvPr id="9" name="Rubrik 1">
            <a:extLst>
              <a:ext uri="{FF2B5EF4-FFF2-40B4-BE49-F238E27FC236}">
                <a16:creationId xmlns:a16="http://schemas.microsoft.com/office/drawing/2014/main" id="{582BF21D-42EB-4A9F-AF87-27F5595C52C2}"/>
              </a:ext>
            </a:extLst>
          </p:cNvPr>
          <p:cNvSpPr>
            <a:spLocks noGrp="1"/>
          </p:cNvSpPr>
          <p:nvPr>
            <p:ph type="ctrTitle" hasCustomPrompt="1"/>
          </p:nvPr>
        </p:nvSpPr>
        <p:spPr>
          <a:xfrm>
            <a:off x="738131" y="362478"/>
            <a:ext cx="9414679" cy="1059231"/>
          </a:xfrm>
          <a:prstGeom prst="rect">
            <a:avLst/>
          </a:prstGeom>
        </p:spPr>
        <p:txBody>
          <a:bodyPr lIns="0" tIns="0" rIns="0" bIns="0" anchor="b" anchorCtr="0">
            <a:noAutofit/>
          </a:bodyPr>
          <a:lstStyle>
            <a:lvl1pPr algn="l">
              <a:lnSpc>
                <a:spcPct val="120000"/>
              </a:lnSpc>
              <a:defRPr sz="4400" baseline="0">
                <a:solidFill>
                  <a:schemeClr val="bg1"/>
                </a:solidFill>
                <a:latin typeface="Source Sans Pro Semibold" charset="0"/>
              </a:defRPr>
            </a:lvl1pPr>
          </a:lstStyle>
          <a:p>
            <a:r>
              <a:rPr lang="sv-SE" dirty="0"/>
              <a:t>En kort rubrik (max en rad)</a:t>
            </a:r>
          </a:p>
        </p:txBody>
      </p:sp>
      <p:sp>
        <p:nvSpPr>
          <p:cNvPr id="7" name="Platshållare för innehåll 2">
            <a:extLst>
              <a:ext uri="{FF2B5EF4-FFF2-40B4-BE49-F238E27FC236}">
                <a16:creationId xmlns:a16="http://schemas.microsoft.com/office/drawing/2014/main" id="{B95210AA-CEBC-4C0E-8EE7-980183F79776}"/>
              </a:ext>
            </a:extLst>
          </p:cNvPr>
          <p:cNvSpPr>
            <a:spLocks noGrp="1"/>
          </p:cNvSpPr>
          <p:nvPr>
            <p:ph idx="10" hasCustomPrompt="1"/>
          </p:nvPr>
        </p:nvSpPr>
        <p:spPr>
          <a:xfrm>
            <a:off x="661930" y="2334986"/>
            <a:ext cx="9490879" cy="2562226"/>
          </a:xfrm>
          <a:prstGeom prst="rect">
            <a:avLst/>
          </a:prstGeom>
        </p:spPr>
        <p:txBody>
          <a:bodyPr/>
          <a:lstStyle>
            <a:lvl1pPr>
              <a:spcAft>
                <a:spcPts val="600"/>
              </a:spcAft>
              <a:defRPr sz="2400" b="0" baseline="0">
                <a:solidFill>
                  <a:schemeClr val="tx1"/>
                </a:solidFill>
                <a:latin typeface="Source Sans Pro Semibold" panose="020B0603030403020204" pitchFamily="34" charset="0"/>
              </a:defRPr>
            </a:lvl1pPr>
            <a:lvl2pPr>
              <a:spcAft>
                <a:spcPts val="600"/>
              </a:spcAft>
              <a:defRPr sz="2000" baseline="0">
                <a:solidFill>
                  <a:schemeClr val="tx1"/>
                </a:solidFill>
                <a:latin typeface="Source Sans Pro" panose="020B0503030403020204" pitchFamily="34" charset="0"/>
                <a:ea typeface="Source Sans Pro Light" panose="020B0403030403020204" pitchFamily="34" charset="0"/>
              </a:defRPr>
            </a:lvl2pPr>
            <a:lvl3pPr>
              <a:spcAft>
                <a:spcPts val="600"/>
              </a:spcAft>
              <a:defRPr sz="2000" baseline="0">
                <a:solidFill>
                  <a:schemeClr val="tx1"/>
                </a:solidFill>
                <a:latin typeface="Source Sans Pro" panose="020B0503030403020204" pitchFamily="34" charset="0"/>
                <a:ea typeface="Source Sans Pro Light" panose="020B0403030403020204" pitchFamily="34" charset="0"/>
              </a:defRPr>
            </a:lvl3pPr>
            <a:lvl4pPr>
              <a:spcAft>
                <a:spcPts val="600"/>
              </a:spcAft>
              <a:defRPr sz="2000" baseline="0">
                <a:solidFill>
                  <a:schemeClr val="tx1"/>
                </a:solidFill>
                <a:latin typeface="Source Sans Pro" panose="020B0503030403020204" pitchFamily="34" charset="0"/>
                <a:ea typeface="Source Sans Pro Light" panose="020B0403030403020204" pitchFamily="34" charset="0"/>
              </a:defRPr>
            </a:lvl4pPr>
            <a:lvl5pPr>
              <a:spcAft>
                <a:spcPts val="600"/>
              </a:spcAft>
              <a:defRPr sz="2400" baseline="0">
                <a:solidFill>
                  <a:schemeClr val="bg1"/>
                </a:solidFill>
                <a:latin typeface="Source Sans Pro" panose="020B0503030403020204" pitchFamily="34" charset="0"/>
                <a:ea typeface="Source Sans Pro Light" panose="020B0403030403020204" pitchFamily="34" charset="0"/>
              </a:defRPr>
            </a:lvl5pPr>
          </a:lstStyle>
          <a:p>
            <a:pPr lvl="0"/>
            <a:r>
              <a:rPr lang="sv-SE" dirty="0"/>
              <a:t>Nivå 1 (Klicka här för att skriva in din punktlista)</a:t>
            </a:r>
          </a:p>
          <a:p>
            <a:pPr lvl="1"/>
            <a:r>
              <a:rPr lang="sv-SE" dirty="0"/>
              <a:t>Nivå 2 (Mottagaren tar till sig ditt budskap bäst om din presentationssida innehåller maximalt 6 objekt)</a:t>
            </a:r>
          </a:p>
          <a:p>
            <a:pPr lvl="2"/>
            <a:r>
              <a:rPr lang="sv-SE" dirty="0"/>
              <a:t>Nivå 3 (Den här sidmallen bör därför innehålla maximalt fyra punkter i listan)</a:t>
            </a:r>
          </a:p>
          <a:p>
            <a:pPr lvl="3"/>
            <a:r>
              <a:rPr lang="sv-SE" dirty="0"/>
              <a:t>Nivå fyra </a:t>
            </a:r>
          </a:p>
        </p:txBody>
      </p:sp>
    </p:spTree>
    <p:extLst>
      <p:ext uri="{BB962C8B-B14F-4D97-AF65-F5344CB8AC3E}">
        <p14:creationId xmlns:p14="http://schemas.microsoft.com/office/powerpoint/2010/main" val="1047217148"/>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210">
          <p15:clr>
            <a:srgbClr val="FBAE40"/>
          </p15:clr>
        </p15:guide>
        <p15:guide id="3" orient="horz" pos="913">
          <p15:clr>
            <a:srgbClr val="FBAE40"/>
          </p15:clr>
        </p15:guide>
        <p15:guide id="4" pos="211">
          <p15:clr>
            <a:srgbClr val="FBAE40"/>
          </p15:clr>
        </p15:guide>
        <p15:guide id="5" pos="7469">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ogga: Titelsida - Hallon">
    <p:bg>
      <p:bgPr>
        <a:solidFill>
          <a:srgbClr val="E50051"/>
        </a:solidFill>
        <a:effectLst/>
      </p:bgPr>
    </p:bg>
    <p:spTree>
      <p:nvGrpSpPr>
        <p:cNvPr id="1" name=""/>
        <p:cNvGrpSpPr/>
        <p:nvPr/>
      </p:nvGrpSpPr>
      <p:grpSpPr>
        <a:xfrm>
          <a:off x="0" y="0"/>
          <a:ext cx="0" cy="0"/>
          <a:chOff x="0" y="0"/>
          <a:chExt cx="0" cy="0"/>
        </a:xfrm>
      </p:grpSpPr>
      <p:sp>
        <p:nvSpPr>
          <p:cNvPr id="4" name="Rubrik 1"/>
          <p:cNvSpPr>
            <a:spLocks noGrp="1"/>
          </p:cNvSpPr>
          <p:nvPr>
            <p:ph type="ctrTitle" hasCustomPrompt="1"/>
          </p:nvPr>
        </p:nvSpPr>
        <p:spPr>
          <a:xfrm>
            <a:off x="587375" y="4365625"/>
            <a:ext cx="8580688" cy="1402129"/>
          </a:xfrm>
          <a:prstGeom prst="rect">
            <a:avLst/>
          </a:prstGeom>
        </p:spPr>
        <p:txBody>
          <a:bodyPr lIns="0" tIns="0" rIns="0" bIns="0" anchor="t" anchorCtr="0">
            <a:noAutofit/>
          </a:bodyPr>
          <a:lstStyle>
            <a:lvl1pPr algn="l">
              <a:lnSpc>
                <a:spcPct val="100000"/>
              </a:lnSpc>
              <a:defRPr lang="sv-SE" b="0" baseline="0" dirty="0">
                <a:solidFill>
                  <a:schemeClr val="bg1"/>
                </a:solidFill>
                <a:latin typeface="Source Sans Pro Semibold" panose="020B0603030403020204" pitchFamily="34" charset="0"/>
              </a:defRPr>
            </a:lvl1pPr>
          </a:lstStyle>
          <a:p>
            <a:r>
              <a:rPr lang="sv-SE" dirty="0"/>
              <a:t>Rubrik till förstasidan (max 2 rader)</a:t>
            </a:r>
            <a:br>
              <a:rPr lang="sv-SE" dirty="0"/>
            </a:br>
            <a:endParaRPr lang="sv-SE" dirty="0"/>
          </a:p>
        </p:txBody>
      </p:sp>
      <p:sp>
        <p:nvSpPr>
          <p:cNvPr id="7" name="Platshållare för text 2"/>
          <p:cNvSpPr>
            <a:spLocks noGrp="1"/>
          </p:cNvSpPr>
          <p:nvPr>
            <p:ph type="body" sz="quarter" idx="10" hasCustomPrompt="1"/>
          </p:nvPr>
        </p:nvSpPr>
        <p:spPr>
          <a:xfrm>
            <a:off x="587375" y="5932488"/>
            <a:ext cx="8580688" cy="304800"/>
          </a:xfrm>
          <a:prstGeom prst="rect">
            <a:avLst/>
          </a:prstGeom>
        </p:spPr>
        <p:txBody>
          <a:bodyPr lIns="0" tIns="0" rIns="0" bIns="0" anchor="b"/>
          <a:lstStyle>
            <a:lvl1pPr marL="0" indent="0">
              <a:buNone/>
              <a:defRPr sz="2000" spc="40" baseline="0">
                <a:solidFill>
                  <a:schemeClr val="bg1"/>
                </a:solidFill>
                <a:latin typeface="Source Sans Pro" panose="020B0503030403020204" pitchFamily="34" charset="0"/>
                <a:ea typeface="Source Sans Pro" panose="020B0503030403020204" pitchFamily="34" charset="0"/>
              </a:defRPr>
            </a:lvl1pPr>
            <a:lvl2pPr marL="457200" indent="0">
              <a:buNone/>
              <a:defRPr>
                <a:latin typeface="Source Sans Pro Semibold" panose="020B0603030403020204" pitchFamily="34" charset="0"/>
              </a:defRPr>
            </a:lvl2pPr>
            <a:lvl3pPr marL="914400" indent="0">
              <a:buNone/>
              <a:defRPr>
                <a:latin typeface="Source Sans Pro Semibold" panose="020B0603030403020204" pitchFamily="34" charset="0"/>
              </a:defRPr>
            </a:lvl3pPr>
            <a:lvl4pPr marL="1371600" indent="0">
              <a:buNone/>
              <a:defRPr>
                <a:latin typeface="Source Sans Pro Semibold" panose="020B0603030403020204" pitchFamily="34" charset="0"/>
              </a:defRPr>
            </a:lvl4pPr>
            <a:lvl5pPr marL="1828800" indent="0">
              <a:buNone/>
              <a:defRPr>
                <a:latin typeface="Source Sans Pro Semibold" panose="020B0603030403020204" pitchFamily="34" charset="0"/>
              </a:defRPr>
            </a:lvl5pPr>
          </a:lstStyle>
          <a:p>
            <a:pPr lvl="0"/>
            <a:r>
              <a:rPr lang="sv-SE" dirty="0"/>
              <a:t>EVENTUELL UNDERRUBRIK 20XX-XX-XX</a:t>
            </a:r>
          </a:p>
        </p:txBody>
      </p:sp>
    </p:spTree>
    <p:extLst>
      <p:ext uri="{BB962C8B-B14F-4D97-AF65-F5344CB8AC3E}">
        <p14:creationId xmlns:p14="http://schemas.microsoft.com/office/powerpoint/2010/main" val="14313038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ogga: Bildsida - Hallon">
    <p:spTree>
      <p:nvGrpSpPr>
        <p:cNvPr id="1" name=""/>
        <p:cNvGrpSpPr/>
        <p:nvPr/>
      </p:nvGrpSpPr>
      <p:grpSpPr>
        <a:xfrm>
          <a:off x="0" y="0"/>
          <a:ext cx="0" cy="0"/>
          <a:chOff x="0" y="0"/>
          <a:chExt cx="0" cy="0"/>
        </a:xfrm>
      </p:grpSpPr>
      <p:sp>
        <p:nvSpPr>
          <p:cNvPr id="4" name="Rektangel 3"/>
          <p:cNvSpPr/>
          <p:nvPr userDrawn="1"/>
        </p:nvSpPr>
        <p:spPr>
          <a:xfrm>
            <a:off x="0" y="1"/>
            <a:ext cx="12192000" cy="1764000"/>
          </a:xfrm>
          <a:prstGeom prst="rect">
            <a:avLst/>
          </a:prstGeom>
          <a:solidFill>
            <a:srgbClr val="E50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0941" y="334800"/>
            <a:ext cx="965848" cy="1114588"/>
          </a:xfrm>
          <a:prstGeom prst="rect">
            <a:avLst/>
          </a:prstGeom>
        </p:spPr>
      </p:pic>
      <p:sp>
        <p:nvSpPr>
          <p:cNvPr id="5" name="Platshållare för bild 4"/>
          <p:cNvSpPr>
            <a:spLocks noGrp="1"/>
          </p:cNvSpPr>
          <p:nvPr>
            <p:ph type="pic" sz="quarter" idx="10" hasCustomPrompt="1"/>
          </p:nvPr>
        </p:nvSpPr>
        <p:spPr>
          <a:xfrm>
            <a:off x="0" y="1764000"/>
            <a:ext cx="12192000" cy="5094000"/>
          </a:xfrm>
          <a:prstGeom prst="rect">
            <a:avLst/>
          </a:prstGeom>
        </p:spPr>
        <p:txBody>
          <a:bodyPr/>
          <a:lstStyle/>
          <a:p>
            <a:r>
              <a:rPr lang="sv-SE" dirty="0"/>
              <a:t>Klicka på ikonen för att lägga till en bild. Tänk på att välja bilder som förmedlar en känsla. Det gör att mottagaren lättare kommer ihåg ditt budskap!</a:t>
            </a:r>
          </a:p>
        </p:txBody>
      </p:sp>
      <p:sp>
        <p:nvSpPr>
          <p:cNvPr id="7" name="Rubrik 1">
            <a:extLst>
              <a:ext uri="{FF2B5EF4-FFF2-40B4-BE49-F238E27FC236}">
                <a16:creationId xmlns:a16="http://schemas.microsoft.com/office/drawing/2014/main" id="{5C3F2F9E-3CF5-43BA-82C2-89DDA08D608A}"/>
              </a:ext>
            </a:extLst>
          </p:cNvPr>
          <p:cNvSpPr>
            <a:spLocks noGrp="1"/>
          </p:cNvSpPr>
          <p:nvPr>
            <p:ph type="ctrTitle" hasCustomPrompt="1"/>
          </p:nvPr>
        </p:nvSpPr>
        <p:spPr>
          <a:xfrm>
            <a:off x="738131" y="362478"/>
            <a:ext cx="9414679" cy="1059231"/>
          </a:xfrm>
          <a:prstGeom prst="rect">
            <a:avLst/>
          </a:prstGeom>
        </p:spPr>
        <p:txBody>
          <a:bodyPr lIns="0" tIns="0" rIns="0" bIns="0" anchor="b" anchorCtr="0">
            <a:noAutofit/>
          </a:bodyPr>
          <a:lstStyle>
            <a:lvl1pPr algn="l">
              <a:lnSpc>
                <a:spcPct val="120000"/>
              </a:lnSpc>
              <a:defRPr sz="4400" baseline="0">
                <a:solidFill>
                  <a:schemeClr val="bg1"/>
                </a:solidFill>
                <a:latin typeface="Source Sans Pro Semibold" charset="0"/>
              </a:defRPr>
            </a:lvl1pPr>
          </a:lstStyle>
          <a:p>
            <a:r>
              <a:rPr lang="sv-SE" dirty="0"/>
              <a:t>En kort rubrik (max en rad)</a:t>
            </a:r>
          </a:p>
        </p:txBody>
      </p:sp>
    </p:spTree>
    <p:extLst>
      <p:ext uri="{BB962C8B-B14F-4D97-AF65-F5344CB8AC3E}">
        <p14:creationId xmlns:p14="http://schemas.microsoft.com/office/powerpoint/2010/main" val="1455769695"/>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210">
          <p15:clr>
            <a:srgbClr val="FBAE40"/>
          </p15:clr>
        </p15:guide>
        <p15:guide id="3" orient="horz" pos="913">
          <p15:clr>
            <a:srgbClr val="FBAE40"/>
          </p15:clr>
        </p15:guide>
        <p15:guide id="4" pos="211">
          <p15:clr>
            <a:srgbClr val="FBAE40"/>
          </p15:clr>
        </p15:guide>
        <p15:guide id="5" pos="7469">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Logga: Bild &amp; punktlista -animering- Skiffer">
    <p:bg>
      <p:bgPr>
        <a:solidFill>
          <a:srgbClr val="E50051"/>
        </a:solidFill>
        <a:effectLst/>
      </p:bgPr>
    </p:bg>
    <p:spTree>
      <p:nvGrpSpPr>
        <p:cNvPr id="1" name=""/>
        <p:cNvGrpSpPr/>
        <p:nvPr/>
      </p:nvGrpSpPr>
      <p:grpSpPr>
        <a:xfrm>
          <a:off x="0" y="0"/>
          <a:ext cx="0" cy="0"/>
          <a:chOff x="0" y="0"/>
          <a:chExt cx="0" cy="0"/>
        </a:xfrm>
      </p:grpSpPr>
      <p:sp>
        <p:nvSpPr>
          <p:cNvPr id="5" name="Platshållare för bild 4"/>
          <p:cNvSpPr>
            <a:spLocks noGrp="1"/>
          </p:cNvSpPr>
          <p:nvPr>
            <p:ph type="pic" sz="quarter" idx="11" hasCustomPrompt="1"/>
          </p:nvPr>
        </p:nvSpPr>
        <p:spPr>
          <a:xfrm>
            <a:off x="0" y="0"/>
            <a:ext cx="6080125" cy="6858000"/>
          </a:xfrm>
          <a:prstGeom prst="rect">
            <a:avLst/>
          </a:prstGeom>
        </p:spPr>
        <p:txBody>
          <a:bodyPr/>
          <a:lstStyle>
            <a:lvl1pPr>
              <a:defRPr sz="2400" baseline="0">
                <a:solidFill>
                  <a:schemeClr val="bg1"/>
                </a:solidFill>
              </a:defRPr>
            </a:lvl1pPr>
          </a:lstStyle>
          <a:p>
            <a:r>
              <a:rPr lang="sv-SE" dirty="0"/>
              <a:t>Klicka på ikonen för att lägga till en bild. Tänk på att välja bilder som förmedlar rätt känsla och stödjer ditt budskap. Det gör att mottagaren lättare minns det du vill förmedla!</a:t>
            </a:r>
          </a:p>
        </p:txBody>
      </p:sp>
      <p:sp>
        <p:nvSpPr>
          <p:cNvPr id="8" name="Platshållare för innehåll 2"/>
          <p:cNvSpPr>
            <a:spLocks noGrp="1"/>
          </p:cNvSpPr>
          <p:nvPr>
            <p:ph idx="13" hasCustomPrompt="1"/>
          </p:nvPr>
        </p:nvSpPr>
        <p:spPr>
          <a:xfrm>
            <a:off x="6708773" y="3126658"/>
            <a:ext cx="4880700" cy="3471996"/>
          </a:xfrm>
          <a:prstGeom prst="rect">
            <a:avLst/>
          </a:prstGeom>
        </p:spPr>
        <p:txBody>
          <a:bodyPr/>
          <a:lstStyle>
            <a:lvl1pPr>
              <a:spcAft>
                <a:spcPts val="600"/>
              </a:spcAft>
              <a:defRPr sz="2200" b="0" baseline="0">
                <a:solidFill>
                  <a:schemeClr val="bg1"/>
                </a:solidFill>
                <a:latin typeface="Source Sans Pro Semibold" panose="020B0603030403020204" pitchFamily="34" charset="0"/>
              </a:defRPr>
            </a:lvl1pPr>
            <a:lvl2pPr>
              <a:spcAft>
                <a:spcPts val="600"/>
              </a:spcAft>
              <a:defRPr sz="2000" baseline="0">
                <a:solidFill>
                  <a:schemeClr val="bg1"/>
                </a:solidFill>
                <a:latin typeface="Source Sans Pro" panose="020B0503030403020204" pitchFamily="34" charset="0"/>
                <a:ea typeface="Source Sans Pro" panose="020B0503030403020204" pitchFamily="34" charset="0"/>
              </a:defRPr>
            </a:lvl2pPr>
            <a:lvl3pPr>
              <a:spcAft>
                <a:spcPts val="600"/>
              </a:spcAft>
              <a:defRPr sz="2000" baseline="0">
                <a:solidFill>
                  <a:schemeClr val="bg1"/>
                </a:solidFill>
                <a:latin typeface="Source Sans Pro" panose="020B0503030403020204" pitchFamily="34" charset="0"/>
                <a:ea typeface="Source Sans Pro" panose="020B0503030403020204" pitchFamily="34" charset="0"/>
              </a:defRPr>
            </a:lvl3pPr>
            <a:lvl4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4pPr>
            <a:lvl5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5pPr>
          </a:lstStyle>
          <a:p>
            <a:pPr lvl="0"/>
            <a:r>
              <a:rPr lang="sv-SE" dirty="0"/>
              <a:t>Nivå 1 (Klicka här för att skriva in din punktlista. ANIMERING)</a:t>
            </a:r>
          </a:p>
          <a:p>
            <a:pPr lvl="1"/>
            <a:r>
              <a:rPr lang="sv-SE" dirty="0"/>
              <a:t>Nivå 2 (Mottagaren tar till sig ditt budskap bäst om din presentationssida innehåller maximalt 6 objekt)</a:t>
            </a:r>
          </a:p>
          <a:p>
            <a:pPr lvl="2"/>
            <a:r>
              <a:rPr lang="sv-SE" dirty="0"/>
              <a:t>Nivå 3 (Den här sidmallen bör därför innehålla maximalt tre punkter i listan)</a:t>
            </a:r>
          </a:p>
        </p:txBody>
      </p:sp>
      <p:sp>
        <p:nvSpPr>
          <p:cNvPr id="6" name="Rubrik 1"/>
          <p:cNvSpPr>
            <a:spLocks noGrp="1"/>
          </p:cNvSpPr>
          <p:nvPr>
            <p:ph type="ctrTitle" hasCustomPrompt="1"/>
          </p:nvPr>
        </p:nvSpPr>
        <p:spPr>
          <a:xfrm>
            <a:off x="6708773" y="2401998"/>
            <a:ext cx="4865547" cy="614047"/>
          </a:xfrm>
          <a:prstGeom prst="rect">
            <a:avLst/>
          </a:prstGeom>
        </p:spPr>
        <p:txBody>
          <a:bodyPr lIns="0" tIns="0" rIns="0" bIns="0" anchor="t" anchorCtr="0">
            <a:noAutofit/>
          </a:bodyPr>
          <a:lstStyle>
            <a:lvl1pPr algn="l">
              <a:lnSpc>
                <a:spcPct val="120000"/>
              </a:lnSpc>
              <a:defRPr sz="3200" baseline="0">
                <a:solidFill>
                  <a:schemeClr val="bg1"/>
                </a:solidFill>
                <a:latin typeface="Source Sans Pro Semibold" panose="020B0603030403020204" pitchFamily="34" charset="0"/>
                <a:ea typeface="Source Sans Pro Black" panose="020B0803030403020204" pitchFamily="34" charset="0"/>
              </a:defRPr>
            </a:lvl1pPr>
          </a:lstStyle>
          <a:p>
            <a:r>
              <a:rPr lang="sv-SE" dirty="0"/>
              <a:t>Kort rubrik (en rad)</a:t>
            </a:r>
          </a:p>
        </p:txBody>
      </p:sp>
    </p:spTree>
    <p:extLst>
      <p:ext uri="{BB962C8B-B14F-4D97-AF65-F5344CB8AC3E}">
        <p14:creationId xmlns:p14="http://schemas.microsoft.com/office/powerpoint/2010/main" val="1974393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0" end="0"/>
                                            </p:txEl>
                                          </p:spTgt>
                                        </p:tgtEl>
                                        <p:attrNameLst>
                                          <p:attrName>ppt_c</p:attrName>
                                        </p:attrNameLst>
                                      </p:cBhvr>
                                      <p:to>
                                        <a:schemeClr val="bg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1" end="1"/>
                                            </p:txEl>
                                          </p:spTgt>
                                        </p:tgtEl>
                                        <p:attrNameLst>
                                          <p:attrName>ppt_c</p:attrName>
                                        </p:attrNameLst>
                                      </p:cBhvr>
                                      <p:to>
                                        <a:schemeClr val="bg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chemeClr val="bg1"/>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chemeClr val="bg1"/>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rgbClr val="81817F"/>
                      </p:to>
                    </p:animClr>
                  </p:subTnLst>
                </p:cTn>
              </p:par>
            </p:tnLst>
          </p:tmpl>
        </p:tmplLst>
      </p:bldP>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Logga: Bild &amp; punktlista - Skiffer">
    <p:bg>
      <p:bgPr>
        <a:solidFill>
          <a:srgbClr val="E50051"/>
        </a:solidFill>
        <a:effectLst/>
      </p:bgPr>
    </p:bg>
    <p:spTree>
      <p:nvGrpSpPr>
        <p:cNvPr id="1" name=""/>
        <p:cNvGrpSpPr/>
        <p:nvPr/>
      </p:nvGrpSpPr>
      <p:grpSpPr>
        <a:xfrm>
          <a:off x="0" y="0"/>
          <a:ext cx="0" cy="0"/>
          <a:chOff x="0" y="0"/>
          <a:chExt cx="0" cy="0"/>
        </a:xfrm>
      </p:grpSpPr>
      <p:sp>
        <p:nvSpPr>
          <p:cNvPr id="5" name="Platshållare för bild 4"/>
          <p:cNvSpPr>
            <a:spLocks noGrp="1"/>
          </p:cNvSpPr>
          <p:nvPr>
            <p:ph type="pic" sz="quarter" idx="11" hasCustomPrompt="1"/>
          </p:nvPr>
        </p:nvSpPr>
        <p:spPr>
          <a:xfrm>
            <a:off x="0" y="0"/>
            <a:ext cx="6080125" cy="6858000"/>
          </a:xfrm>
          <a:prstGeom prst="rect">
            <a:avLst/>
          </a:prstGeom>
        </p:spPr>
        <p:txBody>
          <a:bodyPr/>
          <a:lstStyle>
            <a:lvl1pPr>
              <a:defRPr sz="2400" baseline="0">
                <a:solidFill>
                  <a:schemeClr val="bg1"/>
                </a:solidFill>
              </a:defRPr>
            </a:lvl1pPr>
          </a:lstStyle>
          <a:p>
            <a:r>
              <a:rPr lang="sv-SE" dirty="0"/>
              <a:t>Klicka på ikonen för att lägga till en bild. Tänk på att välja bilder som förmedlar rätt känsla och stödjer ditt budskap. Det gör att mottagaren lättare minns det du vill förmedla!</a:t>
            </a:r>
          </a:p>
        </p:txBody>
      </p:sp>
      <p:sp>
        <p:nvSpPr>
          <p:cNvPr id="8" name="Platshållare för innehåll 2"/>
          <p:cNvSpPr>
            <a:spLocks noGrp="1"/>
          </p:cNvSpPr>
          <p:nvPr>
            <p:ph idx="13" hasCustomPrompt="1"/>
          </p:nvPr>
        </p:nvSpPr>
        <p:spPr>
          <a:xfrm>
            <a:off x="6708773" y="3175679"/>
            <a:ext cx="4880700" cy="3422975"/>
          </a:xfrm>
          <a:prstGeom prst="rect">
            <a:avLst/>
          </a:prstGeom>
        </p:spPr>
        <p:txBody>
          <a:bodyPr/>
          <a:lstStyle>
            <a:lvl1pPr>
              <a:spcAft>
                <a:spcPts val="600"/>
              </a:spcAft>
              <a:defRPr sz="2200" b="0" baseline="0">
                <a:solidFill>
                  <a:schemeClr val="bg1"/>
                </a:solidFill>
                <a:latin typeface="Source Sans Pro Semibold" panose="020B0603030403020204" pitchFamily="34" charset="0"/>
              </a:defRPr>
            </a:lvl1pPr>
            <a:lvl2pPr>
              <a:spcAft>
                <a:spcPts val="600"/>
              </a:spcAft>
              <a:defRPr sz="2000" baseline="0">
                <a:solidFill>
                  <a:schemeClr val="bg1"/>
                </a:solidFill>
                <a:latin typeface="Source Sans Pro" panose="020B0503030403020204" pitchFamily="34" charset="0"/>
                <a:ea typeface="Source Sans Pro" panose="020B0503030403020204" pitchFamily="34" charset="0"/>
              </a:defRPr>
            </a:lvl2pPr>
            <a:lvl3pPr>
              <a:spcAft>
                <a:spcPts val="600"/>
              </a:spcAft>
              <a:defRPr sz="2000" baseline="0">
                <a:solidFill>
                  <a:schemeClr val="bg1"/>
                </a:solidFill>
                <a:latin typeface="Source Sans Pro" panose="020B0503030403020204" pitchFamily="34" charset="0"/>
                <a:ea typeface="Source Sans Pro" panose="020B0503030403020204" pitchFamily="34" charset="0"/>
              </a:defRPr>
            </a:lvl3pPr>
            <a:lvl4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4pPr>
            <a:lvl5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5pPr>
          </a:lstStyle>
          <a:p>
            <a:pPr lvl="0"/>
            <a:r>
              <a:rPr lang="sv-SE" dirty="0"/>
              <a:t>Nivå 1 (Klicka här för att skriva in din punktlista)</a:t>
            </a:r>
          </a:p>
          <a:p>
            <a:pPr lvl="1"/>
            <a:r>
              <a:rPr lang="sv-SE" dirty="0"/>
              <a:t>Nivå 2 (Mottagaren tar till sig ditt budskap bäst om din presentationssida innehåller maximalt 6 objekt)</a:t>
            </a:r>
          </a:p>
          <a:p>
            <a:pPr lvl="2"/>
            <a:r>
              <a:rPr lang="sv-SE" dirty="0"/>
              <a:t>Nivå 3 (Den här sidmallen bör därför innehålla maximalt tre punkter i listan)</a:t>
            </a:r>
          </a:p>
        </p:txBody>
      </p:sp>
      <p:sp>
        <p:nvSpPr>
          <p:cNvPr id="6" name="Rubrik 1"/>
          <p:cNvSpPr>
            <a:spLocks noGrp="1"/>
          </p:cNvSpPr>
          <p:nvPr>
            <p:ph type="ctrTitle" hasCustomPrompt="1"/>
          </p:nvPr>
        </p:nvSpPr>
        <p:spPr>
          <a:xfrm>
            <a:off x="6723926" y="2413858"/>
            <a:ext cx="4865547" cy="761821"/>
          </a:xfrm>
          <a:prstGeom prst="rect">
            <a:avLst/>
          </a:prstGeom>
        </p:spPr>
        <p:txBody>
          <a:bodyPr lIns="0" tIns="0" rIns="0" bIns="0" anchor="t" anchorCtr="0">
            <a:noAutofit/>
          </a:bodyPr>
          <a:lstStyle>
            <a:lvl1pPr algn="l">
              <a:lnSpc>
                <a:spcPct val="120000"/>
              </a:lnSpc>
              <a:defRPr sz="3200" baseline="0">
                <a:solidFill>
                  <a:schemeClr val="bg1"/>
                </a:solidFill>
                <a:latin typeface="Source Sans Pro Semibold" panose="020B0603030403020204" pitchFamily="34" charset="0"/>
                <a:ea typeface="Source Sans Pro Black" panose="020B0803030403020204" pitchFamily="34" charset="0"/>
              </a:defRPr>
            </a:lvl1pPr>
          </a:lstStyle>
          <a:p>
            <a:r>
              <a:rPr lang="sv-SE" dirty="0"/>
              <a:t>Kort rubrik (en rad)</a:t>
            </a:r>
          </a:p>
        </p:txBody>
      </p:sp>
    </p:spTree>
    <p:extLst>
      <p:ext uri="{BB962C8B-B14F-4D97-AF65-F5344CB8AC3E}">
        <p14:creationId xmlns:p14="http://schemas.microsoft.com/office/powerpoint/2010/main" val="21852087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ogga: Ett budskap - Hallon">
    <p:bg>
      <p:bgPr>
        <a:solidFill>
          <a:srgbClr val="E50051"/>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587375" y="2492375"/>
            <a:ext cx="7728194" cy="3781425"/>
          </a:xfrm>
          <a:prstGeom prst="rect">
            <a:avLst/>
          </a:prstGeom>
        </p:spPr>
        <p:txBody>
          <a:bodyPr lIns="0" tIns="0" rIns="0" bIns="0" anchor="b" anchorCtr="0">
            <a:noAutofit/>
          </a:bodyPr>
          <a:lstStyle>
            <a:lvl1pPr algn="l">
              <a:lnSpc>
                <a:spcPts val="10000"/>
              </a:lnSpc>
              <a:defRPr lang="sv-SE" sz="9600" b="0" baseline="0" dirty="0">
                <a:solidFill>
                  <a:schemeClr val="bg1"/>
                </a:solidFill>
                <a:latin typeface="Source Sans Pro Black" panose="020B0803030403020204" pitchFamily="34" charset="0"/>
                <a:ea typeface="Source Sans Pro Black" panose="020B0803030403020204" pitchFamily="34" charset="0"/>
              </a:defRPr>
            </a:lvl1pPr>
          </a:lstStyle>
          <a:p>
            <a:r>
              <a:rPr lang="sv-SE" dirty="0"/>
              <a:t>Ett budskap per bild!</a:t>
            </a:r>
          </a:p>
        </p:txBody>
      </p:sp>
    </p:spTree>
    <p:extLst>
      <p:ext uri="{BB962C8B-B14F-4D97-AF65-F5344CB8AC3E}">
        <p14:creationId xmlns:p14="http://schemas.microsoft.com/office/powerpoint/2010/main" val="24149117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Logga: Punktlista - animering- Hallon">
    <p:spTree>
      <p:nvGrpSpPr>
        <p:cNvPr id="1" name=""/>
        <p:cNvGrpSpPr/>
        <p:nvPr/>
      </p:nvGrpSpPr>
      <p:grpSpPr>
        <a:xfrm>
          <a:off x="0" y="0"/>
          <a:ext cx="0" cy="0"/>
          <a:chOff x="0" y="0"/>
          <a:chExt cx="0" cy="0"/>
        </a:xfrm>
      </p:grpSpPr>
      <p:sp>
        <p:nvSpPr>
          <p:cNvPr id="4" name="Rektangel 3"/>
          <p:cNvSpPr/>
          <p:nvPr userDrawn="1"/>
        </p:nvSpPr>
        <p:spPr>
          <a:xfrm>
            <a:off x="0" y="1"/>
            <a:ext cx="12192000" cy="1764000"/>
          </a:xfrm>
          <a:prstGeom prst="rect">
            <a:avLst/>
          </a:prstGeom>
          <a:solidFill>
            <a:srgbClr val="E50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9" name="Bildobjekt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0941" y="334800"/>
            <a:ext cx="965848" cy="1114588"/>
          </a:xfrm>
          <a:prstGeom prst="rect">
            <a:avLst/>
          </a:prstGeom>
        </p:spPr>
      </p:pic>
      <p:sp>
        <p:nvSpPr>
          <p:cNvPr id="8" name="Platshållare för innehåll 2"/>
          <p:cNvSpPr>
            <a:spLocks noGrp="1"/>
          </p:cNvSpPr>
          <p:nvPr>
            <p:ph idx="10" hasCustomPrompt="1"/>
          </p:nvPr>
        </p:nvSpPr>
        <p:spPr>
          <a:xfrm>
            <a:off x="661930" y="2344438"/>
            <a:ext cx="9490879" cy="2562226"/>
          </a:xfrm>
          <a:prstGeom prst="rect">
            <a:avLst/>
          </a:prstGeom>
        </p:spPr>
        <p:txBody>
          <a:bodyPr/>
          <a:lstStyle>
            <a:lvl1pPr>
              <a:spcAft>
                <a:spcPts val="600"/>
              </a:spcAft>
              <a:defRPr sz="2400" b="0" baseline="0">
                <a:solidFill>
                  <a:schemeClr val="tx1"/>
                </a:solidFill>
                <a:latin typeface="Source Sans Pro Semibold" panose="020B0603030403020204" pitchFamily="34" charset="0"/>
                <a:ea typeface="Source Sans Pro Semibold" panose="020B0603030403020204" pitchFamily="34" charset="0"/>
              </a:defRPr>
            </a:lvl1pPr>
            <a:lvl2pPr>
              <a:spcAft>
                <a:spcPts val="600"/>
              </a:spcAft>
              <a:defRPr sz="2000" baseline="0">
                <a:solidFill>
                  <a:schemeClr val="tx1"/>
                </a:solidFill>
                <a:latin typeface="+mn-lt"/>
                <a:ea typeface="Source Sans Pro Light" panose="020B0403030403020204" pitchFamily="34" charset="0"/>
              </a:defRPr>
            </a:lvl2pPr>
            <a:lvl3pPr>
              <a:spcAft>
                <a:spcPts val="600"/>
              </a:spcAft>
              <a:defRPr sz="2000" baseline="0">
                <a:solidFill>
                  <a:schemeClr val="tx1"/>
                </a:solidFill>
                <a:latin typeface="+mn-lt"/>
                <a:ea typeface="Source Sans Pro Light" panose="020B0403030403020204" pitchFamily="34" charset="0"/>
              </a:defRPr>
            </a:lvl3pPr>
            <a:lvl4pPr>
              <a:spcAft>
                <a:spcPts val="600"/>
              </a:spcAft>
              <a:defRPr sz="2000" baseline="0">
                <a:solidFill>
                  <a:schemeClr val="tx1"/>
                </a:solidFill>
                <a:latin typeface="+mn-lt"/>
                <a:ea typeface="Source Sans Pro Light" panose="020B0403030403020204" pitchFamily="34" charset="0"/>
              </a:defRPr>
            </a:lvl4pPr>
            <a:lvl5pPr>
              <a:spcAft>
                <a:spcPts val="600"/>
              </a:spcAft>
              <a:defRPr sz="2400" baseline="0">
                <a:solidFill>
                  <a:schemeClr val="bg1"/>
                </a:solidFill>
                <a:latin typeface="Source Sans Pro" panose="020B0503030403020204" pitchFamily="34" charset="0"/>
                <a:ea typeface="Source Sans Pro Light" panose="020B0403030403020204" pitchFamily="34" charset="0"/>
              </a:defRPr>
            </a:lvl5pPr>
          </a:lstStyle>
          <a:p>
            <a:pPr lvl="0"/>
            <a:r>
              <a:rPr lang="sv-SE" dirty="0"/>
              <a:t>Nivå 1 (Klicka här för att skriva in din punktlista. Animering av punkter i denna mall.)</a:t>
            </a:r>
          </a:p>
          <a:p>
            <a:pPr lvl="1"/>
            <a:r>
              <a:rPr lang="sv-SE" dirty="0"/>
              <a:t>Nivå 2 (Mottagaren tar till sig ditt budskap bäst om din presentationssida innehåller maximalt 6 objekt)</a:t>
            </a:r>
          </a:p>
          <a:p>
            <a:pPr lvl="2"/>
            <a:r>
              <a:rPr lang="sv-SE" dirty="0"/>
              <a:t>Nivå 3 (Den här sidmallen bör därför innehålla maximalt fyra punkter i listan)</a:t>
            </a:r>
          </a:p>
          <a:p>
            <a:pPr lvl="3"/>
            <a:r>
              <a:rPr lang="sv-SE" dirty="0"/>
              <a:t>Nivå fyra </a:t>
            </a:r>
          </a:p>
        </p:txBody>
      </p:sp>
      <p:sp>
        <p:nvSpPr>
          <p:cNvPr id="6" name="Rubrik 1">
            <a:extLst>
              <a:ext uri="{FF2B5EF4-FFF2-40B4-BE49-F238E27FC236}">
                <a16:creationId xmlns:a16="http://schemas.microsoft.com/office/drawing/2014/main" id="{9253550E-9BB1-46B4-941B-39C422C0FAFF}"/>
              </a:ext>
            </a:extLst>
          </p:cNvPr>
          <p:cNvSpPr>
            <a:spLocks noGrp="1"/>
          </p:cNvSpPr>
          <p:nvPr>
            <p:ph type="ctrTitle" hasCustomPrompt="1"/>
          </p:nvPr>
        </p:nvSpPr>
        <p:spPr>
          <a:xfrm>
            <a:off x="738131" y="362478"/>
            <a:ext cx="9414679" cy="1059231"/>
          </a:xfrm>
          <a:prstGeom prst="rect">
            <a:avLst/>
          </a:prstGeom>
        </p:spPr>
        <p:txBody>
          <a:bodyPr lIns="0" tIns="0" rIns="0" bIns="0" anchor="b" anchorCtr="0">
            <a:noAutofit/>
          </a:bodyPr>
          <a:lstStyle>
            <a:lvl1pPr algn="l">
              <a:lnSpc>
                <a:spcPct val="120000"/>
              </a:lnSpc>
              <a:defRPr sz="4400" baseline="0">
                <a:solidFill>
                  <a:schemeClr val="bg1"/>
                </a:solidFill>
                <a:latin typeface="Source Sans Pro Semibold" charset="0"/>
              </a:defRPr>
            </a:lvl1pPr>
          </a:lstStyle>
          <a:p>
            <a:r>
              <a:rPr lang="sv-SE" dirty="0"/>
              <a:t>En kort rubrik (max en rad)</a:t>
            </a:r>
          </a:p>
        </p:txBody>
      </p:sp>
    </p:spTree>
    <p:extLst>
      <p:ext uri="{BB962C8B-B14F-4D97-AF65-F5344CB8AC3E}">
        <p14:creationId xmlns:p14="http://schemas.microsoft.com/office/powerpoint/2010/main" val="136096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0" end="0"/>
                                            </p:txEl>
                                          </p:spTgt>
                                        </p:tgtEl>
                                        <p:attrNameLst>
                                          <p:attrName>ppt_c</p:attrName>
                                        </p:attrNameLst>
                                      </p:cBhvr>
                                      <p:to>
                                        <a:schemeClr val="tx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1" end="1"/>
                                            </p:txEl>
                                          </p:spTgt>
                                        </p:tgtEl>
                                        <p:attrNameLst>
                                          <p:attrName>ppt_c</p:attrName>
                                        </p:attrNameLst>
                                      </p:cBhvr>
                                      <p:to>
                                        <a:schemeClr val="tx1"/>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2" end="2"/>
                                            </p:txEl>
                                          </p:spTgt>
                                        </p:tgtEl>
                                        <p:attrNameLst>
                                          <p:attrName>ppt_c</p:attrName>
                                        </p:attrNameLst>
                                      </p:cBhvr>
                                      <p:to>
                                        <a:schemeClr val="tx1"/>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3" end="3"/>
                                            </p:txEl>
                                          </p:spTgt>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chemeClr val="tx1"/>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chemeClr val="tx1"/>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chemeClr val="tx1"/>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chemeClr val="tx1"/>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rgbClr val="969696"/>
                      </p:to>
                    </p:animClr>
                  </p:subTnLst>
                </p:cTn>
              </p:par>
            </p:tnLst>
          </p:tmpl>
        </p:tmplLst>
      </p:bldP>
    </p:bldLst>
  </p:timing>
  <p:extLst>
    <p:ext uri="{DCECCB84-F9BA-43D5-87BE-67443E8EF086}">
      <p15:sldGuideLst xmlns:p15="http://schemas.microsoft.com/office/powerpoint/2012/main">
        <p15:guide id="1" orient="horz" pos="2160">
          <p15:clr>
            <a:srgbClr val="FBAE40"/>
          </p15:clr>
        </p15:guide>
        <p15:guide id="2" orient="horz" pos="210">
          <p15:clr>
            <a:srgbClr val="FBAE40"/>
          </p15:clr>
        </p15:guide>
        <p15:guide id="3" orient="horz" pos="913">
          <p15:clr>
            <a:srgbClr val="FBAE40"/>
          </p15:clr>
        </p15:guide>
        <p15:guide id="4" pos="7469">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ogga: Punktlista - Hallon">
    <p:spTree>
      <p:nvGrpSpPr>
        <p:cNvPr id="1" name=""/>
        <p:cNvGrpSpPr/>
        <p:nvPr/>
      </p:nvGrpSpPr>
      <p:grpSpPr>
        <a:xfrm>
          <a:off x="0" y="0"/>
          <a:ext cx="0" cy="0"/>
          <a:chOff x="0" y="0"/>
          <a:chExt cx="0" cy="0"/>
        </a:xfrm>
      </p:grpSpPr>
      <p:sp>
        <p:nvSpPr>
          <p:cNvPr id="4" name="Rektangel 3"/>
          <p:cNvSpPr/>
          <p:nvPr userDrawn="1"/>
        </p:nvSpPr>
        <p:spPr>
          <a:xfrm>
            <a:off x="0" y="1"/>
            <a:ext cx="12192000" cy="1764000"/>
          </a:xfrm>
          <a:prstGeom prst="rect">
            <a:avLst/>
          </a:prstGeom>
          <a:solidFill>
            <a:srgbClr val="E50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0941" y="334800"/>
            <a:ext cx="965848" cy="1114588"/>
          </a:xfrm>
          <a:prstGeom prst="rect">
            <a:avLst/>
          </a:prstGeom>
        </p:spPr>
      </p:pic>
      <p:sp>
        <p:nvSpPr>
          <p:cNvPr id="12" name="Platshållare för innehåll 2"/>
          <p:cNvSpPr>
            <a:spLocks noGrp="1"/>
          </p:cNvSpPr>
          <p:nvPr>
            <p:ph idx="10" hasCustomPrompt="1"/>
          </p:nvPr>
        </p:nvSpPr>
        <p:spPr>
          <a:xfrm>
            <a:off x="661930" y="2334986"/>
            <a:ext cx="9490879" cy="2562226"/>
          </a:xfrm>
          <a:prstGeom prst="rect">
            <a:avLst/>
          </a:prstGeom>
        </p:spPr>
        <p:txBody>
          <a:bodyPr/>
          <a:lstStyle>
            <a:lvl1pPr>
              <a:spcAft>
                <a:spcPts val="0"/>
              </a:spcAft>
              <a:defRPr sz="1800" b="0" baseline="0">
                <a:solidFill>
                  <a:schemeClr val="tx1"/>
                </a:solidFill>
                <a:latin typeface="Source Sans Pro Semibold" panose="020B0603030403020204" pitchFamily="34" charset="0"/>
              </a:defRPr>
            </a:lvl1pPr>
            <a:lvl2pPr marL="216000" indent="0">
              <a:spcAft>
                <a:spcPts val="0"/>
              </a:spcAft>
              <a:buNone/>
              <a:defRPr sz="1800" baseline="0">
                <a:solidFill>
                  <a:schemeClr val="tx1"/>
                </a:solidFill>
                <a:latin typeface="Source Sans Pro" panose="020B0503030403020204" pitchFamily="34" charset="0"/>
                <a:ea typeface="Source Sans Pro Light" panose="020B0403030403020204" pitchFamily="34" charset="0"/>
              </a:defRPr>
            </a:lvl2pPr>
            <a:lvl3pPr>
              <a:spcAft>
                <a:spcPts val="600"/>
              </a:spcAft>
              <a:defRPr sz="2000" baseline="0">
                <a:solidFill>
                  <a:schemeClr val="tx1"/>
                </a:solidFill>
                <a:latin typeface="Source Sans Pro" panose="020B0503030403020204" pitchFamily="34" charset="0"/>
                <a:ea typeface="Source Sans Pro Light" panose="020B0403030403020204" pitchFamily="34" charset="0"/>
              </a:defRPr>
            </a:lvl3pPr>
            <a:lvl4pPr>
              <a:spcAft>
                <a:spcPts val="600"/>
              </a:spcAft>
              <a:defRPr sz="2000" baseline="0">
                <a:solidFill>
                  <a:schemeClr val="tx1"/>
                </a:solidFill>
                <a:latin typeface="Source Sans Pro" panose="020B0503030403020204" pitchFamily="34" charset="0"/>
                <a:ea typeface="Source Sans Pro Light" panose="020B0403030403020204" pitchFamily="34" charset="0"/>
              </a:defRPr>
            </a:lvl4pPr>
            <a:lvl5pPr>
              <a:spcAft>
                <a:spcPts val="600"/>
              </a:spcAft>
              <a:defRPr sz="2400" baseline="0">
                <a:solidFill>
                  <a:schemeClr val="bg1"/>
                </a:solidFill>
                <a:latin typeface="Source Sans Pro" panose="020B0503030403020204" pitchFamily="34" charset="0"/>
                <a:ea typeface="Source Sans Pro Light" panose="020B0403030403020204" pitchFamily="34" charset="0"/>
              </a:defRPr>
            </a:lvl5pPr>
          </a:lstStyle>
          <a:p>
            <a:pPr lvl="0"/>
            <a:r>
              <a:rPr lang="sv-SE" dirty="0"/>
              <a:t>Nivå 1 (Rubrik)</a:t>
            </a:r>
          </a:p>
          <a:p>
            <a:pPr lvl="1"/>
            <a:r>
              <a:rPr lang="sv-SE" dirty="0"/>
              <a:t>Nivå 2 (Brödtext)</a:t>
            </a:r>
          </a:p>
        </p:txBody>
      </p:sp>
      <p:sp>
        <p:nvSpPr>
          <p:cNvPr id="7" name="Rubrik 1">
            <a:extLst>
              <a:ext uri="{FF2B5EF4-FFF2-40B4-BE49-F238E27FC236}">
                <a16:creationId xmlns:a16="http://schemas.microsoft.com/office/drawing/2014/main" id="{AEF2AACE-EF3E-4FC5-9BB5-78B45E8B61BF}"/>
              </a:ext>
            </a:extLst>
          </p:cNvPr>
          <p:cNvSpPr>
            <a:spLocks noGrp="1"/>
          </p:cNvSpPr>
          <p:nvPr>
            <p:ph type="ctrTitle" hasCustomPrompt="1"/>
          </p:nvPr>
        </p:nvSpPr>
        <p:spPr>
          <a:xfrm>
            <a:off x="738131" y="362478"/>
            <a:ext cx="9414679" cy="1059231"/>
          </a:xfrm>
          <a:prstGeom prst="rect">
            <a:avLst/>
          </a:prstGeom>
        </p:spPr>
        <p:txBody>
          <a:bodyPr lIns="0" tIns="0" rIns="0" bIns="0" anchor="b" anchorCtr="0">
            <a:noAutofit/>
          </a:bodyPr>
          <a:lstStyle>
            <a:lvl1pPr algn="l">
              <a:lnSpc>
                <a:spcPct val="120000"/>
              </a:lnSpc>
              <a:defRPr sz="4400" baseline="0">
                <a:solidFill>
                  <a:schemeClr val="bg1"/>
                </a:solidFill>
                <a:latin typeface="Source Sans Pro Semibold" charset="0"/>
              </a:defRPr>
            </a:lvl1pPr>
          </a:lstStyle>
          <a:p>
            <a:r>
              <a:rPr lang="sv-SE" dirty="0"/>
              <a:t>En kort rubrik (max en rad)</a:t>
            </a:r>
          </a:p>
        </p:txBody>
      </p:sp>
    </p:spTree>
    <p:extLst>
      <p:ext uri="{BB962C8B-B14F-4D97-AF65-F5344CB8AC3E}">
        <p14:creationId xmlns:p14="http://schemas.microsoft.com/office/powerpoint/2010/main" val="3752428438"/>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210">
          <p15:clr>
            <a:srgbClr val="FBAE40"/>
          </p15:clr>
        </p15:guide>
        <p15:guide id="3" orient="horz" pos="913">
          <p15:clr>
            <a:srgbClr val="FBAE40"/>
          </p15:clr>
        </p15:guide>
        <p15:guide id="4" pos="211">
          <p15:clr>
            <a:srgbClr val="FBAE40"/>
          </p15:clr>
        </p15:guide>
        <p15:guide id="5" pos="7469">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Bild &amp; punktlista - Vit">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6708774" y="2492375"/>
            <a:ext cx="4865547" cy="761821"/>
          </a:xfrm>
          <a:prstGeom prst="rect">
            <a:avLst/>
          </a:prstGeom>
        </p:spPr>
        <p:txBody>
          <a:bodyPr lIns="0" tIns="0" rIns="0" bIns="0" anchor="t" anchorCtr="0">
            <a:noAutofit/>
          </a:bodyPr>
          <a:lstStyle>
            <a:lvl1pPr algn="l">
              <a:lnSpc>
                <a:spcPct val="120000"/>
              </a:lnSpc>
              <a:defRPr sz="3600" baseline="0">
                <a:solidFill>
                  <a:schemeClr val="tx1"/>
                </a:solidFill>
                <a:latin typeface="Source Sans Pro Semibold" panose="020B0603030403020204" pitchFamily="34" charset="0"/>
                <a:ea typeface="Source Sans Pro Black" panose="020B0803030403020204" pitchFamily="34" charset="0"/>
              </a:defRPr>
            </a:lvl1pPr>
          </a:lstStyle>
          <a:p>
            <a:r>
              <a:rPr lang="sv-SE"/>
              <a:t>Rubriknivå 2, max 1 rad</a:t>
            </a:r>
          </a:p>
        </p:txBody>
      </p:sp>
      <p:sp>
        <p:nvSpPr>
          <p:cNvPr id="10" name="Platshållare för innehåll 2"/>
          <p:cNvSpPr>
            <a:spLocks noGrp="1"/>
          </p:cNvSpPr>
          <p:nvPr>
            <p:ph idx="10"/>
          </p:nvPr>
        </p:nvSpPr>
        <p:spPr>
          <a:xfrm>
            <a:off x="6708773" y="3331029"/>
            <a:ext cx="4865549" cy="2926897"/>
          </a:xfrm>
          <a:prstGeom prst="rect">
            <a:avLst/>
          </a:prstGeom>
        </p:spPr>
        <p:txBody>
          <a:bodyPr/>
          <a:lstStyle>
            <a:lvl1pPr>
              <a:spcAft>
                <a:spcPts val="600"/>
              </a:spcAft>
              <a:defRPr sz="2000" b="0" baseline="0">
                <a:solidFill>
                  <a:schemeClr val="tx1"/>
                </a:solidFill>
                <a:latin typeface="Source Sans Pro Semibold" panose="020B0603030403020204" pitchFamily="34" charset="0"/>
              </a:defRPr>
            </a:lvl1pPr>
            <a:lvl2pPr>
              <a:spcAft>
                <a:spcPts val="600"/>
              </a:spcAft>
              <a:defRPr sz="1800" baseline="0">
                <a:solidFill>
                  <a:schemeClr val="tx1"/>
                </a:solidFill>
                <a:latin typeface="Source Sans Pro Light" panose="020B0403030403020204" pitchFamily="34" charset="0"/>
                <a:ea typeface="Source Sans Pro Light" panose="020B0403030403020204" pitchFamily="34" charset="0"/>
              </a:defRPr>
            </a:lvl2pPr>
            <a:lvl3pPr>
              <a:spcAft>
                <a:spcPts val="600"/>
              </a:spcAft>
              <a:defRPr sz="1800" baseline="0">
                <a:solidFill>
                  <a:schemeClr val="tx1"/>
                </a:solidFill>
                <a:latin typeface="Source Sans Pro Light" panose="020B0403030403020204" pitchFamily="34" charset="0"/>
                <a:ea typeface="Source Sans Pro Light" panose="020B0403030403020204" pitchFamily="34" charset="0"/>
              </a:defRPr>
            </a:lvl3pPr>
            <a:lvl4pPr>
              <a:spcAft>
                <a:spcPts val="600"/>
              </a:spcAft>
              <a:defRPr sz="1800" baseline="0">
                <a:solidFill>
                  <a:schemeClr val="tx1"/>
                </a:solidFill>
                <a:latin typeface="Source Sans Pro Light" panose="020B0403030403020204" pitchFamily="34" charset="0"/>
                <a:ea typeface="Source Sans Pro Light" panose="020B0403030403020204" pitchFamily="34" charset="0"/>
              </a:defRPr>
            </a:lvl4pPr>
            <a:lvl5pPr>
              <a:spcAft>
                <a:spcPts val="600"/>
              </a:spcAft>
              <a:defRPr sz="1800" baseline="0">
                <a:solidFill>
                  <a:schemeClr val="tx1"/>
                </a:solidFill>
                <a:latin typeface="Source Sans Pro Light" panose="020B0403030403020204" pitchFamily="34" charset="0"/>
                <a:ea typeface="Source Sans Pro Light" panose="020B0403030403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bild 4"/>
          <p:cNvSpPr>
            <a:spLocks noGrp="1"/>
          </p:cNvSpPr>
          <p:nvPr>
            <p:ph type="pic" sz="quarter" idx="11"/>
          </p:nvPr>
        </p:nvSpPr>
        <p:spPr>
          <a:xfrm>
            <a:off x="0" y="0"/>
            <a:ext cx="6080125" cy="6858000"/>
          </a:xfrm>
          <a:prstGeom prst="rect">
            <a:avLst/>
          </a:prstGeom>
        </p:spPr>
        <p:txBody>
          <a:bodyPr/>
          <a:lstStyle/>
          <a:p>
            <a:r>
              <a:rPr lang="sv-SE"/>
              <a:t>Klicka på ikonen för att lägga till en bild</a:t>
            </a:r>
          </a:p>
        </p:txBody>
      </p:sp>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5969" y="617518"/>
            <a:ext cx="948353" cy="1094400"/>
          </a:xfrm>
          <a:prstGeom prst="rect">
            <a:avLst/>
          </a:prstGeom>
        </p:spPr>
      </p:pic>
    </p:spTree>
    <p:extLst>
      <p:ext uri="{BB962C8B-B14F-4D97-AF65-F5344CB8AC3E}">
        <p14:creationId xmlns:p14="http://schemas.microsoft.com/office/powerpoint/2010/main" val="35500164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Punktlista med liten bild - Vit">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6702565" y="2492375"/>
            <a:ext cx="4865547" cy="761821"/>
          </a:xfrm>
          <a:prstGeom prst="rect">
            <a:avLst/>
          </a:prstGeom>
        </p:spPr>
        <p:txBody>
          <a:bodyPr lIns="0" tIns="0" rIns="0" bIns="0" anchor="t" anchorCtr="0">
            <a:noAutofit/>
          </a:bodyPr>
          <a:lstStyle>
            <a:lvl1pPr algn="l">
              <a:lnSpc>
                <a:spcPct val="120000"/>
              </a:lnSpc>
              <a:defRPr sz="3600" baseline="0">
                <a:solidFill>
                  <a:schemeClr val="tx1"/>
                </a:solidFill>
                <a:latin typeface="Source Sans Pro Semibold" panose="020B0603030403020204" pitchFamily="34" charset="0"/>
                <a:ea typeface="Source Sans Pro Black" panose="020B0803030403020204" pitchFamily="34" charset="0"/>
              </a:defRPr>
            </a:lvl1pPr>
          </a:lstStyle>
          <a:p>
            <a:r>
              <a:rPr lang="sv-SE"/>
              <a:t>Rubriknivå 2, max 1 rad</a:t>
            </a:r>
          </a:p>
        </p:txBody>
      </p:sp>
      <p:sp>
        <p:nvSpPr>
          <p:cNvPr id="10" name="Platshållare för innehåll 2"/>
          <p:cNvSpPr>
            <a:spLocks noGrp="1"/>
          </p:cNvSpPr>
          <p:nvPr>
            <p:ph idx="10"/>
          </p:nvPr>
        </p:nvSpPr>
        <p:spPr>
          <a:xfrm>
            <a:off x="6702564" y="3331029"/>
            <a:ext cx="4865549" cy="2926897"/>
          </a:xfrm>
          <a:prstGeom prst="rect">
            <a:avLst/>
          </a:prstGeom>
        </p:spPr>
        <p:txBody>
          <a:bodyPr/>
          <a:lstStyle>
            <a:lvl1pPr>
              <a:spcAft>
                <a:spcPts val="600"/>
              </a:spcAft>
              <a:defRPr sz="2000" b="0" baseline="0">
                <a:solidFill>
                  <a:schemeClr val="tx1"/>
                </a:solidFill>
                <a:latin typeface="Source Sans Pro Semibold" panose="020B0603030403020204" pitchFamily="34" charset="0"/>
              </a:defRPr>
            </a:lvl1pPr>
            <a:lvl2pPr>
              <a:spcAft>
                <a:spcPts val="600"/>
              </a:spcAft>
              <a:defRPr sz="1800" baseline="0">
                <a:solidFill>
                  <a:schemeClr val="tx1"/>
                </a:solidFill>
                <a:latin typeface="Source Sans Pro Light" panose="020B0403030403020204" pitchFamily="34" charset="0"/>
                <a:ea typeface="Source Sans Pro Light" panose="020B0403030403020204" pitchFamily="34" charset="0"/>
              </a:defRPr>
            </a:lvl2pPr>
            <a:lvl3pPr>
              <a:spcAft>
                <a:spcPts val="600"/>
              </a:spcAft>
              <a:defRPr sz="1800" baseline="0">
                <a:solidFill>
                  <a:schemeClr val="tx1"/>
                </a:solidFill>
                <a:latin typeface="Source Sans Pro Light" panose="020B0403030403020204" pitchFamily="34" charset="0"/>
                <a:ea typeface="Source Sans Pro Light" panose="020B0403030403020204" pitchFamily="34" charset="0"/>
              </a:defRPr>
            </a:lvl3pPr>
            <a:lvl4pPr>
              <a:spcAft>
                <a:spcPts val="600"/>
              </a:spcAft>
              <a:defRPr sz="1800" baseline="0">
                <a:solidFill>
                  <a:schemeClr val="tx1"/>
                </a:solidFill>
                <a:latin typeface="Source Sans Pro Light" panose="020B0403030403020204" pitchFamily="34" charset="0"/>
                <a:ea typeface="Source Sans Pro Light" panose="020B0403030403020204" pitchFamily="34" charset="0"/>
              </a:defRPr>
            </a:lvl4pPr>
            <a:lvl5pPr>
              <a:spcAft>
                <a:spcPts val="600"/>
              </a:spcAft>
              <a:defRPr sz="1800" baseline="0">
                <a:solidFill>
                  <a:schemeClr val="tx1"/>
                </a:solidFill>
                <a:latin typeface="Source Sans Pro Light" panose="020B0403030403020204" pitchFamily="34" charset="0"/>
                <a:ea typeface="Source Sans Pro Light" panose="020B0403030403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5969" y="617518"/>
            <a:ext cx="948353" cy="1094400"/>
          </a:xfrm>
          <a:prstGeom prst="rect">
            <a:avLst/>
          </a:prstGeom>
        </p:spPr>
      </p:pic>
      <p:sp>
        <p:nvSpPr>
          <p:cNvPr id="4" name="Platshållare för bild 3"/>
          <p:cNvSpPr>
            <a:spLocks noGrp="1"/>
          </p:cNvSpPr>
          <p:nvPr>
            <p:ph type="pic" sz="quarter" idx="11"/>
          </p:nvPr>
        </p:nvSpPr>
        <p:spPr>
          <a:xfrm>
            <a:off x="587375" y="2492375"/>
            <a:ext cx="5508625" cy="3781425"/>
          </a:xfrm>
          <a:prstGeom prst="rect">
            <a:avLst/>
          </a:prstGeom>
        </p:spPr>
        <p:txBody>
          <a:bodyPr/>
          <a:lstStyle/>
          <a:p>
            <a:r>
              <a:rPr lang="sv-SE"/>
              <a:t>Klicka på ikonen för att lägga till en bild</a:t>
            </a:r>
          </a:p>
        </p:txBody>
      </p:sp>
    </p:spTree>
    <p:extLst>
      <p:ext uri="{BB962C8B-B14F-4D97-AF65-F5344CB8AC3E}">
        <p14:creationId xmlns:p14="http://schemas.microsoft.com/office/powerpoint/2010/main" val="2631520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ga: Bild &amp; punktlista - Skiffer">
    <p:bg>
      <p:bgPr>
        <a:solidFill>
          <a:schemeClr val="tx2"/>
        </a:solidFill>
        <a:effectLst/>
      </p:bgPr>
    </p:bg>
    <p:spTree>
      <p:nvGrpSpPr>
        <p:cNvPr id="1" name=""/>
        <p:cNvGrpSpPr/>
        <p:nvPr/>
      </p:nvGrpSpPr>
      <p:grpSpPr>
        <a:xfrm>
          <a:off x="0" y="0"/>
          <a:ext cx="0" cy="0"/>
          <a:chOff x="0" y="0"/>
          <a:chExt cx="0" cy="0"/>
        </a:xfrm>
      </p:grpSpPr>
      <p:sp>
        <p:nvSpPr>
          <p:cNvPr id="5" name="Platshållare för bild 4"/>
          <p:cNvSpPr>
            <a:spLocks noGrp="1"/>
          </p:cNvSpPr>
          <p:nvPr>
            <p:ph type="pic" sz="quarter" idx="11" hasCustomPrompt="1"/>
          </p:nvPr>
        </p:nvSpPr>
        <p:spPr>
          <a:xfrm>
            <a:off x="0" y="0"/>
            <a:ext cx="6080125" cy="6858000"/>
          </a:xfrm>
          <a:prstGeom prst="rect">
            <a:avLst/>
          </a:prstGeom>
        </p:spPr>
        <p:txBody>
          <a:bodyPr/>
          <a:lstStyle>
            <a:lvl1pPr>
              <a:defRPr sz="2400" baseline="0">
                <a:solidFill>
                  <a:schemeClr val="bg1"/>
                </a:solidFill>
              </a:defRPr>
            </a:lvl1pPr>
          </a:lstStyle>
          <a:p>
            <a:r>
              <a:rPr lang="sv-SE" dirty="0"/>
              <a:t>Klicka på ikonen för att lägga till en bild. Tänk på att välja bilder som förmedlar rätt känsla och stödjer ditt budskap. Det gör att mottagaren lättare minns det du vill förmedla!</a:t>
            </a:r>
          </a:p>
        </p:txBody>
      </p:sp>
      <p:sp>
        <p:nvSpPr>
          <p:cNvPr id="8" name="Platshållare för innehåll 2"/>
          <p:cNvSpPr>
            <a:spLocks noGrp="1"/>
          </p:cNvSpPr>
          <p:nvPr>
            <p:ph idx="13" hasCustomPrompt="1"/>
          </p:nvPr>
        </p:nvSpPr>
        <p:spPr>
          <a:xfrm>
            <a:off x="6708773" y="3175679"/>
            <a:ext cx="4880700" cy="3422975"/>
          </a:xfrm>
          <a:prstGeom prst="rect">
            <a:avLst/>
          </a:prstGeom>
        </p:spPr>
        <p:txBody>
          <a:bodyPr/>
          <a:lstStyle>
            <a:lvl1pPr>
              <a:spcAft>
                <a:spcPts val="600"/>
              </a:spcAft>
              <a:defRPr sz="2200" b="0" baseline="0">
                <a:solidFill>
                  <a:schemeClr val="bg1"/>
                </a:solidFill>
                <a:latin typeface="Source Sans Pro Semibold" panose="020B0603030403020204" pitchFamily="34" charset="0"/>
              </a:defRPr>
            </a:lvl1pPr>
            <a:lvl2pPr>
              <a:spcAft>
                <a:spcPts val="600"/>
              </a:spcAft>
              <a:defRPr sz="2000" baseline="0">
                <a:solidFill>
                  <a:schemeClr val="bg1"/>
                </a:solidFill>
                <a:latin typeface="Source Sans Pro" panose="020B0503030403020204" pitchFamily="34" charset="0"/>
                <a:ea typeface="Source Sans Pro" panose="020B0503030403020204" pitchFamily="34" charset="0"/>
              </a:defRPr>
            </a:lvl2pPr>
            <a:lvl3pPr>
              <a:spcAft>
                <a:spcPts val="600"/>
              </a:spcAft>
              <a:defRPr sz="2000" baseline="0">
                <a:solidFill>
                  <a:schemeClr val="bg1"/>
                </a:solidFill>
                <a:latin typeface="Source Sans Pro" panose="020B0503030403020204" pitchFamily="34" charset="0"/>
                <a:ea typeface="Source Sans Pro" panose="020B0503030403020204" pitchFamily="34" charset="0"/>
              </a:defRPr>
            </a:lvl3pPr>
            <a:lvl4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4pPr>
            <a:lvl5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5pPr>
          </a:lstStyle>
          <a:p>
            <a:pPr lvl="0"/>
            <a:r>
              <a:rPr lang="sv-SE" dirty="0"/>
              <a:t>Nivå 1 (Klicka här för att skriva in din punktlista)</a:t>
            </a:r>
          </a:p>
          <a:p>
            <a:pPr lvl="1"/>
            <a:r>
              <a:rPr lang="sv-SE" dirty="0"/>
              <a:t>Nivå 2 (Mottagaren tar till sig ditt budskap bäst om din presentationssida innehåller maximalt 6 objekt)</a:t>
            </a:r>
          </a:p>
          <a:p>
            <a:pPr lvl="2"/>
            <a:r>
              <a:rPr lang="sv-SE" dirty="0"/>
              <a:t>Nivå 3 (Den här sidmallen bör därför innehålla maximalt tre punkter i listan)</a:t>
            </a:r>
          </a:p>
        </p:txBody>
      </p:sp>
      <p:sp>
        <p:nvSpPr>
          <p:cNvPr id="6" name="Rubrik 1"/>
          <p:cNvSpPr>
            <a:spLocks noGrp="1"/>
          </p:cNvSpPr>
          <p:nvPr>
            <p:ph type="ctrTitle" hasCustomPrompt="1"/>
          </p:nvPr>
        </p:nvSpPr>
        <p:spPr>
          <a:xfrm>
            <a:off x="6723926" y="2413858"/>
            <a:ext cx="4865547" cy="761821"/>
          </a:xfrm>
          <a:prstGeom prst="rect">
            <a:avLst/>
          </a:prstGeom>
        </p:spPr>
        <p:txBody>
          <a:bodyPr lIns="0" tIns="0" rIns="0" bIns="0" anchor="t" anchorCtr="0">
            <a:noAutofit/>
          </a:bodyPr>
          <a:lstStyle>
            <a:lvl1pPr algn="l">
              <a:lnSpc>
                <a:spcPct val="120000"/>
              </a:lnSpc>
              <a:defRPr sz="3200" baseline="0">
                <a:solidFill>
                  <a:schemeClr val="bg1"/>
                </a:solidFill>
                <a:latin typeface="Source Sans Pro Semibold" panose="020B0603030403020204" pitchFamily="34" charset="0"/>
                <a:ea typeface="Source Sans Pro Black" panose="020B0803030403020204" pitchFamily="34" charset="0"/>
              </a:defRPr>
            </a:lvl1pPr>
          </a:lstStyle>
          <a:p>
            <a:r>
              <a:rPr lang="sv-SE" dirty="0"/>
              <a:t>Kort rubrik (en rad)</a:t>
            </a:r>
          </a:p>
        </p:txBody>
      </p:sp>
    </p:spTree>
    <p:extLst>
      <p:ext uri="{BB962C8B-B14F-4D97-AF65-F5344CB8AC3E}">
        <p14:creationId xmlns:p14="http://schemas.microsoft.com/office/powerpoint/2010/main" val="49349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Vision Skövde 2040_visionsfras">
    <p:spTree>
      <p:nvGrpSpPr>
        <p:cNvPr id="1" name=""/>
        <p:cNvGrpSpPr/>
        <p:nvPr/>
      </p:nvGrpSpPr>
      <p:grpSpPr>
        <a:xfrm>
          <a:off x="0" y="0"/>
          <a:ext cx="0" cy="0"/>
          <a:chOff x="0" y="0"/>
          <a:chExt cx="0" cy="0"/>
        </a:xfrm>
      </p:grpSpPr>
      <p:sp>
        <p:nvSpPr>
          <p:cNvPr id="56" name="object 2">
            <a:extLst>
              <a:ext uri="{FF2B5EF4-FFF2-40B4-BE49-F238E27FC236}">
                <a16:creationId xmlns:a16="http://schemas.microsoft.com/office/drawing/2014/main" id="{5CCECBC1-53EB-4FBD-A209-A5A1A0DDEDE3}"/>
              </a:ext>
            </a:extLst>
          </p:cNvPr>
          <p:cNvSpPr/>
          <p:nvPr userDrawn="1"/>
        </p:nvSpPr>
        <p:spPr>
          <a:xfrm>
            <a:off x="0" y="0"/>
            <a:ext cx="12192000"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E50150"/>
          </a:solidFill>
        </p:spPr>
        <p:txBody>
          <a:bodyPr wrap="square" lIns="0" tIns="0" rIns="0" bIns="0" rtlCol="0"/>
          <a:lstStyle/>
          <a:p>
            <a:endParaRPr sz="1092" dirty="0"/>
          </a:p>
        </p:txBody>
      </p:sp>
      <p:grpSp>
        <p:nvGrpSpPr>
          <p:cNvPr id="58" name="object 6">
            <a:extLst>
              <a:ext uri="{FF2B5EF4-FFF2-40B4-BE49-F238E27FC236}">
                <a16:creationId xmlns:a16="http://schemas.microsoft.com/office/drawing/2014/main" id="{47FF1D9A-9398-4B5E-8A7B-96A94832FDBF}"/>
              </a:ext>
            </a:extLst>
          </p:cNvPr>
          <p:cNvGrpSpPr/>
          <p:nvPr userDrawn="1"/>
        </p:nvGrpSpPr>
        <p:grpSpPr>
          <a:xfrm>
            <a:off x="10763310" y="394386"/>
            <a:ext cx="970431" cy="1118642"/>
            <a:chOff x="2611025" y="1286114"/>
            <a:chExt cx="893444" cy="1029969"/>
          </a:xfrm>
        </p:grpSpPr>
        <p:pic>
          <p:nvPicPr>
            <p:cNvPr id="60" name="object 7">
              <a:extLst>
                <a:ext uri="{FF2B5EF4-FFF2-40B4-BE49-F238E27FC236}">
                  <a16:creationId xmlns:a16="http://schemas.microsoft.com/office/drawing/2014/main" id="{95F85288-8A0E-4E9F-9082-4C39355BF957}"/>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2611025" y="2139599"/>
              <a:ext cx="115022" cy="176277"/>
            </a:xfrm>
            <a:prstGeom prst="rect">
              <a:avLst/>
            </a:prstGeom>
          </p:spPr>
        </p:pic>
        <p:sp>
          <p:nvSpPr>
            <p:cNvPr id="61" name="object 8">
              <a:extLst>
                <a:ext uri="{FF2B5EF4-FFF2-40B4-BE49-F238E27FC236}">
                  <a16:creationId xmlns:a16="http://schemas.microsoft.com/office/drawing/2014/main" id="{AE72414F-D87A-42C6-9A10-40006DEB9B15}"/>
                </a:ext>
              </a:extLst>
            </p:cNvPr>
            <p:cNvSpPr/>
            <p:nvPr/>
          </p:nvSpPr>
          <p:spPr>
            <a:xfrm>
              <a:off x="2750832" y="2139613"/>
              <a:ext cx="622300" cy="176530"/>
            </a:xfrm>
            <a:custGeom>
              <a:avLst/>
              <a:gdLst/>
              <a:ahLst/>
              <a:cxnLst/>
              <a:rect l="l" t="t" r="r" b="b"/>
              <a:pathLst>
                <a:path w="622300" h="176530">
                  <a:moveTo>
                    <a:pt x="126796" y="168338"/>
                  </a:moveTo>
                  <a:lnTo>
                    <a:pt x="122720" y="161378"/>
                  </a:lnTo>
                  <a:lnTo>
                    <a:pt x="69735" y="84531"/>
                  </a:lnTo>
                  <a:lnTo>
                    <a:pt x="69735" y="84048"/>
                  </a:lnTo>
                  <a:lnTo>
                    <a:pt x="119595" y="14884"/>
                  </a:lnTo>
                  <a:lnTo>
                    <a:pt x="123444" y="8153"/>
                  </a:lnTo>
                  <a:lnTo>
                    <a:pt x="120561" y="2870"/>
                  </a:lnTo>
                  <a:lnTo>
                    <a:pt x="95338" y="2870"/>
                  </a:lnTo>
                  <a:lnTo>
                    <a:pt x="91732" y="5041"/>
                  </a:lnTo>
                  <a:lnTo>
                    <a:pt x="89090" y="9829"/>
                  </a:lnTo>
                  <a:lnTo>
                    <a:pt x="44526" y="72275"/>
                  </a:lnTo>
                  <a:lnTo>
                    <a:pt x="30746" y="72275"/>
                  </a:lnTo>
                  <a:lnTo>
                    <a:pt x="30746" y="6477"/>
                  </a:lnTo>
                  <a:lnTo>
                    <a:pt x="27381" y="2870"/>
                  </a:lnTo>
                  <a:lnTo>
                    <a:pt x="3365" y="2870"/>
                  </a:lnTo>
                  <a:lnTo>
                    <a:pt x="0" y="6477"/>
                  </a:lnTo>
                  <a:lnTo>
                    <a:pt x="0" y="12966"/>
                  </a:lnTo>
                  <a:lnTo>
                    <a:pt x="0" y="170014"/>
                  </a:lnTo>
                  <a:lnTo>
                    <a:pt x="3365" y="173380"/>
                  </a:lnTo>
                  <a:lnTo>
                    <a:pt x="27381" y="173380"/>
                  </a:lnTo>
                  <a:lnTo>
                    <a:pt x="30746" y="170014"/>
                  </a:lnTo>
                  <a:lnTo>
                    <a:pt x="30746" y="98945"/>
                  </a:lnTo>
                  <a:lnTo>
                    <a:pt x="44526" y="98945"/>
                  </a:lnTo>
                  <a:lnTo>
                    <a:pt x="90766" y="166433"/>
                  </a:lnTo>
                  <a:lnTo>
                    <a:pt x="93421" y="171221"/>
                  </a:lnTo>
                  <a:lnTo>
                    <a:pt x="97028" y="173380"/>
                  </a:lnTo>
                  <a:lnTo>
                    <a:pt x="123685" y="173380"/>
                  </a:lnTo>
                  <a:lnTo>
                    <a:pt x="126796" y="168338"/>
                  </a:lnTo>
                  <a:close/>
                </a:path>
                <a:path w="622300" h="176530">
                  <a:moveTo>
                    <a:pt x="304368" y="86931"/>
                  </a:moveTo>
                  <a:lnTo>
                    <a:pt x="297865" y="52781"/>
                  </a:lnTo>
                  <a:lnTo>
                    <a:pt x="281749" y="28333"/>
                  </a:lnTo>
                  <a:lnTo>
                    <a:pt x="279666" y="25184"/>
                  </a:lnTo>
                  <a:lnTo>
                    <a:pt x="272440" y="20408"/>
                  </a:lnTo>
                  <a:lnTo>
                    <a:pt x="272440" y="86931"/>
                  </a:lnTo>
                  <a:lnTo>
                    <a:pt x="268249" y="111048"/>
                  </a:lnTo>
                  <a:lnTo>
                    <a:pt x="256590" y="130403"/>
                  </a:lnTo>
                  <a:lnTo>
                    <a:pt x="238798" y="143268"/>
                  </a:lnTo>
                  <a:lnTo>
                    <a:pt x="216242" y="147929"/>
                  </a:lnTo>
                  <a:lnTo>
                    <a:pt x="193675" y="143268"/>
                  </a:lnTo>
                  <a:lnTo>
                    <a:pt x="175895" y="130403"/>
                  </a:lnTo>
                  <a:lnTo>
                    <a:pt x="164236" y="111048"/>
                  </a:lnTo>
                  <a:lnTo>
                    <a:pt x="160045" y="86931"/>
                  </a:lnTo>
                  <a:lnTo>
                    <a:pt x="164236" y="63792"/>
                  </a:lnTo>
                  <a:lnTo>
                    <a:pt x="175895" y="45199"/>
                  </a:lnTo>
                  <a:lnTo>
                    <a:pt x="193675" y="32829"/>
                  </a:lnTo>
                  <a:lnTo>
                    <a:pt x="216242" y="28333"/>
                  </a:lnTo>
                  <a:lnTo>
                    <a:pt x="238798" y="32829"/>
                  </a:lnTo>
                  <a:lnTo>
                    <a:pt x="256590" y="45199"/>
                  </a:lnTo>
                  <a:lnTo>
                    <a:pt x="268249" y="63792"/>
                  </a:lnTo>
                  <a:lnTo>
                    <a:pt x="272440" y="86931"/>
                  </a:lnTo>
                  <a:lnTo>
                    <a:pt x="272440" y="20408"/>
                  </a:lnTo>
                  <a:lnTo>
                    <a:pt x="251790" y="6731"/>
                  </a:lnTo>
                  <a:lnTo>
                    <a:pt x="216242" y="0"/>
                  </a:lnTo>
                  <a:lnTo>
                    <a:pt x="180682" y="6731"/>
                  </a:lnTo>
                  <a:lnTo>
                    <a:pt x="152806" y="25184"/>
                  </a:lnTo>
                  <a:lnTo>
                    <a:pt x="134620" y="52781"/>
                  </a:lnTo>
                  <a:lnTo>
                    <a:pt x="128104" y="86931"/>
                  </a:lnTo>
                  <a:lnTo>
                    <a:pt x="134620" y="122059"/>
                  </a:lnTo>
                  <a:lnTo>
                    <a:pt x="152806" y="150418"/>
                  </a:lnTo>
                  <a:lnTo>
                    <a:pt x="180682" y="169367"/>
                  </a:lnTo>
                  <a:lnTo>
                    <a:pt x="216242" y="176263"/>
                  </a:lnTo>
                  <a:lnTo>
                    <a:pt x="251790" y="169367"/>
                  </a:lnTo>
                  <a:lnTo>
                    <a:pt x="279666" y="150418"/>
                  </a:lnTo>
                  <a:lnTo>
                    <a:pt x="281266" y="147929"/>
                  </a:lnTo>
                  <a:lnTo>
                    <a:pt x="297865" y="122059"/>
                  </a:lnTo>
                  <a:lnTo>
                    <a:pt x="304368" y="86931"/>
                  </a:lnTo>
                  <a:close/>
                </a:path>
                <a:path w="622300" h="176530">
                  <a:moveTo>
                    <a:pt x="460527" y="7429"/>
                  </a:moveTo>
                  <a:lnTo>
                    <a:pt x="457415" y="2870"/>
                  </a:lnTo>
                  <a:lnTo>
                    <a:pt x="431952" y="2870"/>
                  </a:lnTo>
                  <a:lnTo>
                    <a:pt x="428104" y="5511"/>
                  </a:lnTo>
                  <a:lnTo>
                    <a:pt x="426669" y="11290"/>
                  </a:lnTo>
                  <a:lnTo>
                    <a:pt x="389369" y="120002"/>
                  </a:lnTo>
                  <a:lnTo>
                    <a:pt x="388035" y="124574"/>
                  </a:lnTo>
                  <a:lnTo>
                    <a:pt x="384886" y="139039"/>
                  </a:lnTo>
                  <a:lnTo>
                    <a:pt x="384403" y="139039"/>
                  </a:lnTo>
                  <a:lnTo>
                    <a:pt x="380250" y="122123"/>
                  </a:lnTo>
                  <a:lnTo>
                    <a:pt x="377913" y="114071"/>
                  </a:lnTo>
                  <a:lnTo>
                    <a:pt x="343090" y="11290"/>
                  </a:lnTo>
                  <a:lnTo>
                    <a:pt x="341414" y="5511"/>
                  </a:lnTo>
                  <a:lnTo>
                    <a:pt x="337578" y="2870"/>
                  </a:lnTo>
                  <a:lnTo>
                    <a:pt x="311632" y="2870"/>
                  </a:lnTo>
                  <a:lnTo>
                    <a:pt x="308521" y="7429"/>
                  </a:lnTo>
                  <a:lnTo>
                    <a:pt x="310908" y="14401"/>
                  </a:lnTo>
                  <a:lnTo>
                    <a:pt x="367588" y="170980"/>
                  </a:lnTo>
                  <a:lnTo>
                    <a:pt x="371182" y="173380"/>
                  </a:lnTo>
                  <a:lnTo>
                    <a:pt x="398081" y="173380"/>
                  </a:lnTo>
                  <a:lnTo>
                    <a:pt x="401688" y="170980"/>
                  </a:lnTo>
                  <a:lnTo>
                    <a:pt x="458139" y="14401"/>
                  </a:lnTo>
                  <a:lnTo>
                    <a:pt x="460527" y="7429"/>
                  </a:lnTo>
                  <a:close/>
                </a:path>
                <a:path w="622300" h="176530">
                  <a:moveTo>
                    <a:pt x="621728" y="87896"/>
                  </a:moveTo>
                  <a:lnTo>
                    <a:pt x="615543" y="51917"/>
                  </a:lnTo>
                  <a:lnTo>
                    <a:pt x="600824" y="29527"/>
                  </a:lnTo>
                  <a:lnTo>
                    <a:pt x="597979" y="25209"/>
                  </a:lnTo>
                  <a:lnTo>
                    <a:pt x="589775" y="20243"/>
                  </a:lnTo>
                  <a:lnTo>
                    <a:pt x="589775" y="87896"/>
                  </a:lnTo>
                  <a:lnTo>
                    <a:pt x="585787" y="113296"/>
                  </a:lnTo>
                  <a:lnTo>
                    <a:pt x="574408" y="131724"/>
                  </a:lnTo>
                  <a:lnTo>
                    <a:pt x="556552" y="142938"/>
                  </a:lnTo>
                  <a:lnTo>
                    <a:pt x="533107" y="146735"/>
                  </a:lnTo>
                  <a:lnTo>
                    <a:pt x="507415" y="146735"/>
                  </a:lnTo>
                  <a:lnTo>
                    <a:pt x="507415" y="29527"/>
                  </a:lnTo>
                  <a:lnTo>
                    <a:pt x="533107" y="29527"/>
                  </a:lnTo>
                  <a:lnTo>
                    <a:pt x="556348" y="33312"/>
                  </a:lnTo>
                  <a:lnTo>
                    <a:pt x="574230" y="44488"/>
                  </a:lnTo>
                  <a:lnTo>
                    <a:pt x="585724" y="62763"/>
                  </a:lnTo>
                  <a:lnTo>
                    <a:pt x="589775" y="87896"/>
                  </a:lnTo>
                  <a:lnTo>
                    <a:pt x="589775" y="20243"/>
                  </a:lnTo>
                  <a:lnTo>
                    <a:pt x="570560" y="8597"/>
                  </a:lnTo>
                  <a:lnTo>
                    <a:pt x="534784" y="2870"/>
                  </a:lnTo>
                  <a:lnTo>
                    <a:pt x="480021" y="2870"/>
                  </a:lnTo>
                  <a:lnTo>
                    <a:pt x="476669" y="6477"/>
                  </a:lnTo>
                  <a:lnTo>
                    <a:pt x="476669" y="170014"/>
                  </a:lnTo>
                  <a:lnTo>
                    <a:pt x="480021" y="173380"/>
                  </a:lnTo>
                  <a:lnTo>
                    <a:pt x="534784" y="173380"/>
                  </a:lnTo>
                  <a:lnTo>
                    <a:pt x="570560" y="167589"/>
                  </a:lnTo>
                  <a:lnTo>
                    <a:pt x="597979" y="150812"/>
                  </a:lnTo>
                  <a:lnTo>
                    <a:pt x="600646" y="146735"/>
                  </a:lnTo>
                  <a:lnTo>
                    <a:pt x="615543" y="123939"/>
                  </a:lnTo>
                  <a:lnTo>
                    <a:pt x="621728" y="87896"/>
                  </a:lnTo>
                  <a:close/>
                </a:path>
              </a:pathLst>
            </a:custGeom>
            <a:solidFill>
              <a:srgbClr val="FFFFFF"/>
            </a:solidFill>
          </p:spPr>
          <p:txBody>
            <a:bodyPr wrap="square" lIns="0" tIns="0" rIns="0" bIns="0" rtlCol="0"/>
            <a:lstStyle/>
            <a:p>
              <a:endParaRPr sz="1092"/>
            </a:p>
          </p:txBody>
        </p:sp>
        <p:pic>
          <p:nvPicPr>
            <p:cNvPr id="62" name="object 9">
              <a:extLst>
                <a:ext uri="{FF2B5EF4-FFF2-40B4-BE49-F238E27FC236}">
                  <a16:creationId xmlns:a16="http://schemas.microsoft.com/office/drawing/2014/main" id="{3AB5034A-7BDA-4DD2-B11D-66773FD050D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398072" y="2142479"/>
              <a:ext cx="105902" cy="170507"/>
            </a:xfrm>
            <a:prstGeom prst="rect">
              <a:avLst/>
            </a:prstGeom>
          </p:spPr>
        </p:pic>
        <p:pic>
          <p:nvPicPr>
            <p:cNvPr id="63" name="object 10">
              <a:extLst>
                <a:ext uri="{FF2B5EF4-FFF2-40B4-BE49-F238E27FC236}">
                  <a16:creationId xmlns:a16="http://schemas.microsoft.com/office/drawing/2014/main" id="{0D52822A-0796-49AF-864D-8769F8DFED40}"/>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2749198" y="1286114"/>
              <a:ext cx="618845" cy="844220"/>
            </a:xfrm>
            <a:prstGeom prst="rect">
              <a:avLst/>
            </a:prstGeom>
          </p:spPr>
        </p:pic>
      </p:grpSp>
      <p:sp>
        <p:nvSpPr>
          <p:cNvPr id="66" name="textruta 65">
            <a:extLst>
              <a:ext uri="{FF2B5EF4-FFF2-40B4-BE49-F238E27FC236}">
                <a16:creationId xmlns:a16="http://schemas.microsoft.com/office/drawing/2014/main" id="{5F660FD5-9F5B-47D3-81AD-6E79959C2C9B}"/>
              </a:ext>
            </a:extLst>
          </p:cNvPr>
          <p:cNvSpPr txBox="1"/>
          <p:nvPr userDrawn="1"/>
        </p:nvSpPr>
        <p:spPr>
          <a:xfrm>
            <a:off x="540492" y="573267"/>
            <a:ext cx="2381111" cy="335028"/>
          </a:xfrm>
          <a:prstGeom prst="rect">
            <a:avLst/>
          </a:prstGeom>
          <a:noFill/>
        </p:spPr>
        <p:txBody>
          <a:bodyPr wrap="square" rtlCol="0">
            <a:spAutoFit/>
          </a:bodyPr>
          <a:lstStyle/>
          <a:p>
            <a:r>
              <a:rPr lang="sv-SE" sz="1455" dirty="0">
                <a:solidFill>
                  <a:schemeClr val="bg1"/>
                </a:solidFill>
                <a:latin typeface="Source Sans Pro Black" panose="020B0803030403020204" pitchFamily="34" charset="0"/>
                <a:ea typeface="Source Sans Pro Black" panose="020B0803030403020204" pitchFamily="34" charset="0"/>
              </a:rPr>
              <a:t>VISION SKÖVDE </a:t>
            </a:r>
            <a:r>
              <a:rPr lang="sv-SE" sz="1577" dirty="0">
                <a:solidFill>
                  <a:schemeClr val="bg1"/>
                </a:solidFill>
                <a:latin typeface="Source Sans Pro Black" panose="020B0803030403020204" pitchFamily="34" charset="0"/>
                <a:ea typeface="Source Sans Pro Black" panose="020B0803030403020204" pitchFamily="34" charset="0"/>
              </a:rPr>
              <a:t>2040</a:t>
            </a:r>
            <a:r>
              <a:rPr lang="sv-SE" sz="1455" dirty="0">
                <a:solidFill>
                  <a:schemeClr val="bg1"/>
                </a:solidFill>
                <a:latin typeface="Source Sans Pro Black" panose="020B0803030403020204" pitchFamily="34" charset="0"/>
                <a:ea typeface="Source Sans Pro Black" panose="020B0803030403020204" pitchFamily="34" charset="0"/>
              </a:rPr>
              <a:t> </a:t>
            </a:r>
          </a:p>
        </p:txBody>
      </p:sp>
      <p:pic>
        <p:nvPicPr>
          <p:cNvPr id="10" name="Bild 9">
            <a:extLst>
              <a:ext uri="{FF2B5EF4-FFF2-40B4-BE49-F238E27FC236}">
                <a16:creationId xmlns:a16="http://schemas.microsoft.com/office/drawing/2014/main" id="{13897B2C-9DBB-4667-ACB9-3A915D9D972D}"/>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67192" y="0"/>
            <a:ext cx="6857615" cy="6857615"/>
          </a:xfrm>
          <a:prstGeom prst="rect">
            <a:avLst/>
          </a:prstGeom>
        </p:spPr>
      </p:pic>
    </p:spTree>
    <p:extLst>
      <p:ext uri="{BB962C8B-B14F-4D97-AF65-F5344CB8AC3E}">
        <p14:creationId xmlns:p14="http://schemas.microsoft.com/office/powerpoint/2010/main" val="16338068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Vision Skövde 2040_1">
    <p:spTree>
      <p:nvGrpSpPr>
        <p:cNvPr id="1" name=""/>
        <p:cNvGrpSpPr/>
        <p:nvPr/>
      </p:nvGrpSpPr>
      <p:grpSpPr>
        <a:xfrm>
          <a:off x="0" y="0"/>
          <a:ext cx="0" cy="0"/>
          <a:chOff x="0" y="0"/>
          <a:chExt cx="0" cy="0"/>
        </a:xfrm>
      </p:grpSpPr>
      <p:sp>
        <p:nvSpPr>
          <p:cNvPr id="55" name="object 5">
            <a:extLst>
              <a:ext uri="{FF2B5EF4-FFF2-40B4-BE49-F238E27FC236}">
                <a16:creationId xmlns:a16="http://schemas.microsoft.com/office/drawing/2014/main" id="{33B7587A-0A0D-4587-A194-91968776738F}"/>
              </a:ext>
            </a:extLst>
          </p:cNvPr>
          <p:cNvSpPr/>
          <p:nvPr/>
        </p:nvSpPr>
        <p:spPr>
          <a:xfrm>
            <a:off x="10670118" y="4580063"/>
            <a:ext cx="759978" cy="733921"/>
          </a:xfrm>
          <a:custGeom>
            <a:avLst/>
            <a:gdLst/>
            <a:ahLst/>
            <a:cxnLst/>
            <a:rect l="l" t="t" r="r" b="b"/>
            <a:pathLst>
              <a:path w="1256665" h="1256665">
                <a:moveTo>
                  <a:pt x="1256506" y="0"/>
                </a:moveTo>
                <a:lnTo>
                  <a:pt x="0" y="0"/>
                </a:lnTo>
                <a:lnTo>
                  <a:pt x="0" y="1256506"/>
                </a:lnTo>
                <a:lnTo>
                  <a:pt x="1256506" y="1256506"/>
                </a:lnTo>
                <a:lnTo>
                  <a:pt x="1256506" y="0"/>
                </a:lnTo>
                <a:close/>
              </a:path>
            </a:pathLst>
          </a:custGeom>
          <a:solidFill>
            <a:srgbClr val="00A8B5"/>
          </a:solidFill>
          <a:ln>
            <a:noFill/>
          </a:ln>
        </p:spPr>
        <p:txBody>
          <a:bodyPr wrap="square" lIns="0" tIns="0" rIns="0" bIns="0" rtlCol="0"/>
          <a:lstStyle/>
          <a:p>
            <a:endParaRPr sz="1092" dirty="0"/>
          </a:p>
        </p:txBody>
      </p:sp>
      <p:sp>
        <p:nvSpPr>
          <p:cNvPr id="47" name="object 22">
            <a:extLst>
              <a:ext uri="{FF2B5EF4-FFF2-40B4-BE49-F238E27FC236}">
                <a16:creationId xmlns:a16="http://schemas.microsoft.com/office/drawing/2014/main" id="{9583A541-204E-4A17-BE3F-E990668CEB8A}"/>
              </a:ext>
            </a:extLst>
          </p:cNvPr>
          <p:cNvSpPr/>
          <p:nvPr/>
        </p:nvSpPr>
        <p:spPr>
          <a:xfrm>
            <a:off x="11429975" y="3033294"/>
            <a:ext cx="762096" cy="762043"/>
          </a:xfrm>
          <a:custGeom>
            <a:avLst/>
            <a:gdLst/>
            <a:ahLst/>
            <a:cxnLst/>
            <a:rect l="l" t="t" r="r" b="b"/>
            <a:pathLst>
              <a:path w="1256665" h="1256664">
                <a:moveTo>
                  <a:pt x="0" y="1256506"/>
                </a:moveTo>
                <a:lnTo>
                  <a:pt x="1256506" y="1256506"/>
                </a:lnTo>
                <a:lnTo>
                  <a:pt x="1256506" y="0"/>
                </a:lnTo>
                <a:lnTo>
                  <a:pt x="0" y="0"/>
                </a:lnTo>
                <a:lnTo>
                  <a:pt x="0" y="1256506"/>
                </a:lnTo>
                <a:close/>
              </a:path>
            </a:pathLst>
          </a:custGeom>
          <a:ln w="20941">
            <a:noFill/>
          </a:ln>
        </p:spPr>
        <p:txBody>
          <a:bodyPr wrap="square" lIns="0" tIns="0" rIns="0" bIns="0" rtlCol="0"/>
          <a:lstStyle/>
          <a:p>
            <a:endParaRPr sz="1092"/>
          </a:p>
        </p:txBody>
      </p:sp>
      <p:sp>
        <p:nvSpPr>
          <p:cNvPr id="37" name="object 30">
            <a:extLst>
              <a:ext uri="{FF2B5EF4-FFF2-40B4-BE49-F238E27FC236}">
                <a16:creationId xmlns:a16="http://schemas.microsoft.com/office/drawing/2014/main" id="{F680A927-ADF1-4BAE-9134-589152C00789}"/>
              </a:ext>
            </a:extLst>
          </p:cNvPr>
          <p:cNvSpPr/>
          <p:nvPr/>
        </p:nvSpPr>
        <p:spPr>
          <a:xfrm>
            <a:off x="8382000" y="0"/>
            <a:ext cx="762096" cy="762043"/>
          </a:xfrm>
          <a:custGeom>
            <a:avLst/>
            <a:gdLst/>
            <a:ahLst/>
            <a:cxnLst/>
            <a:rect l="l" t="t" r="r" b="b"/>
            <a:pathLst>
              <a:path w="1256665" h="1256665">
                <a:moveTo>
                  <a:pt x="0" y="1256506"/>
                </a:moveTo>
                <a:lnTo>
                  <a:pt x="1256506" y="1256506"/>
                </a:lnTo>
                <a:lnTo>
                  <a:pt x="1256506" y="0"/>
                </a:lnTo>
                <a:lnTo>
                  <a:pt x="0" y="0"/>
                </a:lnTo>
                <a:lnTo>
                  <a:pt x="0" y="1256506"/>
                </a:lnTo>
                <a:close/>
              </a:path>
            </a:pathLst>
          </a:custGeom>
          <a:ln w="20941">
            <a:solidFill>
              <a:srgbClr val="FFFFFF"/>
            </a:solidFill>
          </a:ln>
        </p:spPr>
        <p:txBody>
          <a:bodyPr wrap="square" lIns="0" tIns="0" rIns="0" bIns="0" rtlCol="0"/>
          <a:lstStyle/>
          <a:p>
            <a:endParaRPr sz="1092"/>
          </a:p>
        </p:txBody>
      </p:sp>
      <p:sp>
        <p:nvSpPr>
          <p:cNvPr id="64" name="object 30">
            <a:extLst>
              <a:ext uri="{FF2B5EF4-FFF2-40B4-BE49-F238E27FC236}">
                <a16:creationId xmlns:a16="http://schemas.microsoft.com/office/drawing/2014/main" id="{6C67A423-A4D1-42D4-9E9F-95F40382A815}"/>
              </a:ext>
            </a:extLst>
          </p:cNvPr>
          <p:cNvSpPr/>
          <p:nvPr/>
        </p:nvSpPr>
        <p:spPr>
          <a:xfrm>
            <a:off x="7528992" y="0"/>
            <a:ext cx="762096" cy="762043"/>
          </a:xfrm>
          <a:custGeom>
            <a:avLst/>
            <a:gdLst/>
            <a:ahLst/>
            <a:cxnLst/>
            <a:rect l="l" t="t" r="r" b="b"/>
            <a:pathLst>
              <a:path w="1256665" h="1256665">
                <a:moveTo>
                  <a:pt x="0" y="1256506"/>
                </a:moveTo>
                <a:lnTo>
                  <a:pt x="1256506" y="1256506"/>
                </a:lnTo>
                <a:lnTo>
                  <a:pt x="1256506" y="0"/>
                </a:lnTo>
                <a:lnTo>
                  <a:pt x="0" y="0"/>
                </a:lnTo>
                <a:lnTo>
                  <a:pt x="0" y="1256506"/>
                </a:lnTo>
                <a:close/>
              </a:path>
            </a:pathLst>
          </a:custGeom>
          <a:ln w="20941">
            <a:solidFill>
              <a:srgbClr val="FFFFFF"/>
            </a:solidFill>
          </a:ln>
        </p:spPr>
        <p:txBody>
          <a:bodyPr wrap="square" lIns="0" tIns="0" rIns="0" bIns="0" rtlCol="0"/>
          <a:lstStyle/>
          <a:p>
            <a:endParaRPr sz="1092"/>
          </a:p>
        </p:txBody>
      </p:sp>
      <p:sp>
        <p:nvSpPr>
          <p:cNvPr id="45" name="object 20">
            <a:extLst>
              <a:ext uri="{FF2B5EF4-FFF2-40B4-BE49-F238E27FC236}">
                <a16:creationId xmlns:a16="http://schemas.microsoft.com/office/drawing/2014/main" id="{E900A6AE-C4AD-4A73-97D6-83C634DB7BF2}"/>
              </a:ext>
            </a:extLst>
          </p:cNvPr>
          <p:cNvSpPr/>
          <p:nvPr/>
        </p:nvSpPr>
        <p:spPr>
          <a:xfrm>
            <a:off x="9906000" y="4543296"/>
            <a:ext cx="762096" cy="762043"/>
          </a:xfrm>
          <a:custGeom>
            <a:avLst/>
            <a:gdLst/>
            <a:ahLst/>
            <a:cxnLst/>
            <a:rect l="l" t="t" r="r" b="b"/>
            <a:pathLst>
              <a:path w="1256665" h="1256664">
                <a:moveTo>
                  <a:pt x="0" y="1256506"/>
                </a:moveTo>
                <a:lnTo>
                  <a:pt x="1256506" y="1256506"/>
                </a:lnTo>
                <a:lnTo>
                  <a:pt x="1256506" y="0"/>
                </a:lnTo>
                <a:lnTo>
                  <a:pt x="0" y="0"/>
                </a:lnTo>
                <a:lnTo>
                  <a:pt x="0" y="1256506"/>
                </a:lnTo>
                <a:close/>
              </a:path>
            </a:pathLst>
          </a:custGeom>
          <a:ln w="20941">
            <a:solidFill>
              <a:srgbClr val="FFFFFF"/>
            </a:solidFill>
          </a:ln>
        </p:spPr>
        <p:txBody>
          <a:bodyPr wrap="square" lIns="0" tIns="0" rIns="0" bIns="0" rtlCol="0"/>
          <a:lstStyle/>
          <a:p>
            <a:endParaRPr sz="1092"/>
          </a:p>
        </p:txBody>
      </p:sp>
      <p:pic>
        <p:nvPicPr>
          <p:cNvPr id="69" name="Bild 68">
            <a:extLst>
              <a:ext uri="{FF2B5EF4-FFF2-40B4-BE49-F238E27FC236}">
                <a16:creationId xmlns:a16="http://schemas.microsoft.com/office/drawing/2014/main" id="{39A59E2E-3511-4D84-87B4-E093DD7B805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45864" y="4738910"/>
            <a:ext cx="406272" cy="361105"/>
          </a:xfrm>
          <a:prstGeom prst="rect">
            <a:avLst/>
          </a:prstGeom>
        </p:spPr>
      </p:pic>
      <p:sp>
        <p:nvSpPr>
          <p:cNvPr id="33" name="object 34">
            <a:extLst>
              <a:ext uri="{FF2B5EF4-FFF2-40B4-BE49-F238E27FC236}">
                <a16:creationId xmlns:a16="http://schemas.microsoft.com/office/drawing/2014/main" id="{273A0587-AB91-4B13-9A65-2F23BD82CBF6}"/>
              </a:ext>
            </a:extLst>
          </p:cNvPr>
          <p:cNvSpPr/>
          <p:nvPr/>
        </p:nvSpPr>
        <p:spPr>
          <a:xfrm>
            <a:off x="11446275" y="5323698"/>
            <a:ext cx="749283" cy="783367"/>
          </a:xfrm>
          <a:custGeom>
            <a:avLst/>
            <a:gdLst/>
            <a:ahLst/>
            <a:cxnLst/>
            <a:rect l="l" t="t" r="r" b="b"/>
            <a:pathLst>
              <a:path w="1256665" h="1256664">
                <a:moveTo>
                  <a:pt x="0" y="1256506"/>
                </a:moveTo>
                <a:lnTo>
                  <a:pt x="1256506" y="1256506"/>
                </a:lnTo>
                <a:lnTo>
                  <a:pt x="1256506" y="0"/>
                </a:lnTo>
                <a:lnTo>
                  <a:pt x="0" y="0"/>
                </a:lnTo>
                <a:lnTo>
                  <a:pt x="0" y="1256506"/>
                </a:lnTo>
                <a:close/>
              </a:path>
            </a:pathLst>
          </a:custGeom>
          <a:ln w="20941">
            <a:noFill/>
          </a:ln>
        </p:spPr>
        <p:txBody>
          <a:bodyPr wrap="square" lIns="0" tIns="0" rIns="0" bIns="0" rtlCol="0"/>
          <a:lstStyle/>
          <a:p>
            <a:endParaRPr sz="1092"/>
          </a:p>
        </p:txBody>
      </p:sp>
      <p:grpSp>
        <p:nvGrpSpPr>
          <p:cNvPr id="81" name="Grupp 80">
            <a:extLst>
              <a:ext uri="{FF2B5EF4-FFF2-40B4-BE49-F238E27FC236}">
                <a16:creationId xmlns:a16="http://schemas.microsoft.com/office/drawing/2014/main" id="{05908D28-CD15-47E5-9412-6DEA446065EB}"/>
              </a:ext>
            </a:extLst>
          </p:cNvPr>
          <p:cNvGrpSpPr/>
          <p:nvPr userDrawn="1"/>
        </p:nvGrpSpPr>
        <p:grpSpPr>
          <a:xfrm>
            <a:off x="11446275" y="5356180"/>
            <a:ext cx="745795" cy="725013"/>
            <a:chOff x="18847552" y="2513012"/>
            <a:chExt cx="1256665" cy="1256665"/>
          </a:xfrm>
        </p:grpSpPr>
        <p:sp>
          <p:nvSpPr>
            <p:cNvPr id="48" name="object 23">
              <a:extLst>
                <a:ext uri="{FF2B5EF4-FFF2-40B4-BE49-F238E27FC236}">
                  <a16:creationId xmlns:a16="http://schemas.microsoft.com/office/drawing/2014/main" id="{7520C644-AC47-4672-9F7A-7E2AE6C3A9F9}"/>
                </a:ext>
              </a:extLst>
            </p:cNvPr>
            <p:cNvSpPr/>
            <p:nvPr/>
          </p:nvSpPr>
          <p:spPr>
            <a:xfrm>
              <a:off x="18847552" y="2513012"/>
              <a:ext cx="1256665" cy="1256665"/>
            </a:xfrm>
            <a:custGeom>
              <a:avLst/>
              <a:gdLst/>
              <a:ahLst/>
              <a:cxnLst/>
              <a:rect l="l" t="t" r="r" b="b"/>
              <a:pathLst>
                <a:path w="1256665" h="1256664">
                  <a:moveTo>
                    <a:pt x="1256506" y="0"/>
                  </a:moveTo>
                  <a:lnTo>
                    <a:pt x="0" y="0"/>
                  </a:lnTo>
                  <a:lnTo>
                    <a:pt x="0" y="1256506"/>
                  </a:lnTo>
                  <a:lnTo>
                    <a:pt x="1256506" y="1256506"/>
                  </a:lnTo>
                  <a:lnTo>
                    <a:pt x="1256506" y="0"/>
                  </a:lnTo>
                  <a:close/>
                </a:path>
              </a:pathLst>
            </a:custGeom>
            <a:solidFill>
              <a:srgbClr val="F5821F"/>
            </a:solidFill>
          </p:spPr>
          <p:txBody>
            <a:bodyPr wrap="square" lIns="0" tIns="0" rIns="0" bIns="0" rtlCol="0"/>
            <a:lstStyle/>
            <a:p>
              <a:endParaRPr sz="1092"/>
            </a:p>
          </p:txBody>
        </p:sp>
        <p:sp>
          <p:nvSpPr>
            <p:cNvPr id="49" name="object 24">
              <a:extLst>
                <a:ext uri="{FF2B5EF4-FFF2-40B4-BE49-F238E27FC236}">
                  <a16:creationId xmlns:a16="http://schemas.microsoft.com/office/drawing/2014/main" id="{213373EB-77D5-4F1B-B750-747FFF02CB1F}"/>
                </a:ext>
              </a:extLst>
            </p:cNvPr>
            <p:cNvSpPr/>
            <p:nvPr/>
          </p:nvSpPr>
          <p:spPr>
            <a:xfrm>
              <a:off x="19153489" y="2868390"/>
              <a:ext cx="645160" cy="563880"/>
            </a:xfrm>
            <a:custGeom>
              <a:avLst/>
              <a:gdLst/>
              <a:ahLst/>
              <a:cxnLst/>
              <a:rect l="l" t="t" r="r" b="b"/>
              <a:pathLst>
                <a:path w="645159" h="563879">
                  <a:moveTo>
                    <a:pt x="462536" y="0"/>
                  </a:moveTo>
                  <a:lnTo>
                    <a:pt x="420895" y="8570"/>
                  </a:lnTo>
                  <a:lnTo>
                    <a:pt x="381752" y="27086"/>
                  </a:lnTo>
                  <a:lnTo>
                    <a:pt x="347130" y="55142"/>
                  </a:lnTo>
                  <a:lnTo>
                    <a:pt x="322314" y="80712"/>
                  </a:lnTo>
                  <a:lnTo>
                    <a:pt x="297498" y="55142"/>
                  </a:lnTo>
                  <a:lnTo>
                    <a:pt x="262924" y="27086"/>
                  </a:lnTo>
                  <a:lnTo>
                    <a:pt x="223794" y="8570"/>
                  </a:lnTo>
                  <a:lnTo>
                    <a:pt x="182144" y="0"/>
                  </a:lnTo>
                  <a:lnTo>
                    <a:pt x="140012" y="1779"/>
                  </a:lnTo>
                  <a:lnTo>
                    <a:pt x="99434" y="14315"/>
                  </a:lnTo>
                  <a:lnTo>
                    <a:pt x="62448" y="38011"/>
                  </a:lnTo>
                  <a:lnTo>
                    <a:pt x="29140" y="75772"/>
                  </a:lnTo>
                  <a:lnTo>
                    <a:pt x="8324" y="119653"/>
                  </a:lnTo>
                  <a:lnTo>
                    <a:pt x="0" y="166831"/>
                  </a:lnTo>
                  <a:lnTo>
                    <a:pt x="4167" y="214481"/>
                  </a:lnTo>
                  <a:lnTo>
                    <a:pt x="20826" y="259778"/>
                  </a:lnTo>
                  <a:lnTo>
                    <a:pt x="49977" y="299899"/>
                  </a:lnTo>
                  <a:lnTo>
                    <a:pt x="293718" y="551587"/>
                  </a:lnTo>
                  <a:lnTo>
                    <a:pt x="322251" y="563776"/>
                  </a:lnTo>
                  <a:lnTo>
                    <a:pt x="337439" y="560728"/>
                  </a:lnTo>
                  <a:lnTo>
                    <a:pt x="594536" y="299899"/>
                  </a:lnTo>
                  <a:lnTo>
                    <a:pt x="623740" y="259778"/>
                  </a:lnTo>
                  <a:lnTo>
                    <a:pt x="640435" y="214481"/>
                  </a:lnTo>
                  <a:lnTo>
                    <a:pt x="644624" y="166831"/>
                  </a:lnTo>
                  <a:lnTo>
                    <a:pt x="636311" y="119653"/>
                  </a:lnTo>
                  <a:lnTo>
                    <a:pt x="615499" y="75772"/>
                  </a:lnTo>
                  <a:lnTo>
                    <a:pt x="582191" y="38011"/>
                  </a:lnTo>
                  <a:lnTo>
                    <a:pt x="545210" y="14315"/>
                  </a:lnTo>
                  <a:lnTo>
                    <a:pt x="504650" y="1779"/>
                  </a:lnTo>
                  <a:lnTo>
                    <a:pt x="462536" y="0"/>
                  </a:lnTo>
                  <a:close/>
                </a:path>
              </a:pathLst>
            </a:custGeom>
            <a:solidFill>
              <a:srgbClr val="FFFFFF"/>
            </a:solidFill>
          </p:spPr>
          <p:txBody>
            <a:bodyPr wrap="square" lIns="0" tIns="0" rIns="0" bIns="0" rtlCol="0"/>
            <a:lstStyle/>
            <a:p>
              <a:endParaRPr sz="1092"/>
            </a:p>
          </p:txBody>
        </p:sp>
      </p:grpSp>
      <p:sp>
        <p:nvSpPr>
          <p:cNvPr id="27" name="object 40">
            <a:extLst>
              <a:ext uri="{FF2B5EF4-FFF2-40B4-BE49-F238E27FC236}">
                <a16:creationId xmlns:a16="http://schemas.microsoft.com/office/drawing/2014/main" id="{D58FFFDE-01D8-460C-9BC5-634207777DF2}"/>
              </a:ext>
            </a:extLst>
          </p:cNvPr>
          <p:cNvSpPr/>
          <p:nvPr userDrawn="1"/>
        </p:nvSpPr>
        <p:spPr>
          <a:xfrm>
            <a:off x="10658790" y="3772608"/>
            <a:ext cx="780970" cy="762043"/>
          </a:xfrm>
          <a:custGeom>
            <a:avLst/>
            <a:gdLst/>
            <a:ahLst/>
            <a:cxnLst/>
            <a:rect l="l" t="t" r="r" b="b"/>
            <a:pathLst>
              <a:path w="1256665" h="1256664">
                <a:moveTo>
                  <a:pt x="0" y="1256464"/>
                </a:moveTo>
                <a:lnTo>
                  <a:pt x="1256453" y="1256464"/>
                </a:lnTo>
                <a:lnTo>
                  <a:pt x="1256453" y="0"/>
                </a:lnTo>
                <a:lnTo>
                  <a:pt x="0" y="0"/>
                </a:lnTo>
                <a:lnTo>
                  <a:pt x="0" y="1256464"/>
                </a:lnTo>
                <a:close/>
              </a:path>
            </a:pathLst>
          </a:custGeom>
          <a:ln w="20941">
            <a:solidFill>
              <a:srgbClr val="FFFFFF"/>
            </a:solidFill>
          </a:ln>
        </p:spPr>
        <p:txBody>
          <a:bodyPr wrap="square" lIns="0" tIns="0" rIns="0" bIns="0" rtlCol="0"/>
          <a:lstStyle/>
          <a:p>
            <a:endParaRPr sz="1092"/>
          </a:p>
        </p:txBody>
      </p:sp>
      <p:grpSp>
        <p:nvGrpSpPr>
          <p:cNvPr id="80" name="Grupp 79">
            <a:extLst>
              <a:ext uri="{FF2B5EF4-FFF2-40B4-BE49-F238E27FC236}">
                <a16:creationId xmlns:a16="http://schemas.microsoft.com/office/drawing/2014/main" id="{00A59E2A-9455-430D-9822-171CC0F3F3A2}"/>
              </a:ext>
            </a:extLst>
          </p:cNvPr>
          <p:cNvGrpSpPr/>
          <p:nvPr userDrawn="1"/>
        </p:nvGrpSpPr>
        <p:grpSpPr>
          <a:xfrm>
            <a:off x="9915236" y="5328382"/>
            <a:ext cx="746283" cy="762043"/>
            <a:chOff x="16334581" y="3770174"/>
            <a:chExt cx="1256665" cy="1256665"/>
          </a:xfrm>
        </p:grpSpPr>
        <p:sp>
          <p:nvSpPr>
            <p:cNvPr id="43" name="object 18">
              <a:extLst>
                <a:ext uri="{FF2B5EF4-FFF2-40B4-BE49-F238E27FC236}">
                  <a16:creationId xmlns:a16="http://schemas.microsoft.com/office/drawing/2014/main" id="{4DC691C4-05A8-475C-8ABA-45762C439F84}"/>
                </a:ext>
              </a:extLst>
            </p:cNvPr>
            <p:cNvSpPr/>
            <p:nvPr/>
          </p:nvSpPr>
          <p:spPr>
            <a:xfrm>
              <a:off x="16334581" y="3770174"/>
              <a:ext cx="1256665" cy="1256665"/>
            </a:xfrm>
            <a:custGeom>
              <a:avLst/>
              <a:gdLst/>
              <a:ahLst/>
              <a:cxnLst/>
              <a:rect l="l" t="t" r="r" b="b"/>
              <a:pathLst>
                <a:path w="1256665" h="1256664">
                  <a:moveTo>
                    <a:pt x="1256506" y="0"/>
                  </a:moveTo>
                  <a:lnTo>
                    <a:pt x="0" y="0"/>
                  </a:lnTo>
                  <a:lnTo>
                    <a:pt x="0" y="1256506"/>
                  </a:lnTo>
                  <a:lnTo>
                    <a:pt x="1256506" y="1256506"/>
                  </a:lnTo>
                  <a:lnTo>
                    <a:pt x="1256506" y="0"/>
                  </a:lnTo>
                  <a:close/>
                </a:path>
              </a:pathLst>
            </a:custGeom>
            <a:solidFill>
              <a:srgbClr val="FFCC00"/>
            </a:solidFill>
          </p:spPr>
          <p:txBody>
            <a:bodyPr wrap="square" lIns="0" tIns="0" rIns="0" bIns="0" rtlCol="0"/>
            <a:lstStyle/>
            <a:p>
              <a:endParaRPr sz="1092"/>
            </a:p>
          </p:txBody>
        </p:sp>
        <p:pic>
          <p:nvPicPr>
            <p:cNvPr id="65" name="Bild 64">
              <a:extLst>
                <a:ext uri="{FF2B5EF4-FFF2-40B4-BE49-F238E27FC236}">
                  <a16:creationId xmlns:a16="http://schemas.microsoft.com/office/drawing/2014/main" id="{7BDF0916-75F8-427B-B51D-DF5176DB0B2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725003" y="4039468"/>
              <a:ext cx="444301" cy="646256"/>
            </a:xfrm>
            <a:prstGeom prst="rect">
              <a:avLst/>
            </a:prstGeom>
          </p:spPr>
        </p:pic>
      </p:grpSp>
      <p:sp>
        <p:nvSpPr>
          <p:cNvPr id="56" name="Platshållare för innehåll 2">
            <a:extLst>
              <a:ext uri="{FF2B5EF4-FFF2-40B4-BE49-F238E27FC236}">
                <a16:creationId xmlns:a16="http://schemas.microsoft.com/office/drawing/2014/main" id="{B6267C20-1990-4ADB-B7EA-33F6DC9B5AA7}"/>
              </a:ext>
            </a:extLst>
          </p:cNvPr>
          <p:cNvSpPr>
            <a:spLocks noGrp="1"/>
          </p:cNvSpPr>
          <p:nvPr userDrawn="1">
            <p:ph idx="10" hasCustomPrompt="1"/>
          </p:nvPr>
        </p:nvSpPr>
        <p:spPr>
          <a:xfrm>
            <a:off x="661929" y="2175735"/>
            <a:ext cx="8306579" cy="2477159"/>
          </a:xfrm>
          <a:prstGeom prst="rect">
            <a:avLst/>
          </a:prstGeom>
        </p:spPr>
        <p:txBody>
          <a:bodyPr/>
          <a:lstStyle>
            <a:lvl1pPr>
              <a:spcAft>
                <a:spcPts val="0"/>
              </a:spcAft>
              <a:defRPr sz="1800" b="0" baseline="0">
                <a:solidFill>
                  <a:schemeClr val="tx1"/>
                </a:solidFill>
                <a:latin typeface="Source Sans Pro Semibold" panose="020B0603030403020204" pitchFamily="34" charset="0"/>
              </a:defRPr>
            </a:lvl1pPr>
            <a:lvl2pPr marL="216000" indent="0">
              <a:spcAft>
                <a:spcPts val="0"/>
              </a:spcAft>
              <a:buNone/>
              <a:defRPr sz="1800" baseline="0">
                <a:solidFill>
                  <a:schemeClr val="tx1"/>
                </a:solidFill>
                <a:latin typeface="Source Sans Pro" panose="020B0503030403020204" pitchFamily="34" charset="0"/>
                <a:ea typeface="Source Sans Pro Light" panose="020B0403030403020204" pitchFamily="34" charset="0"/>
              </a:defRPr>
            </a:lvl2pPr>
            <a:lvl3pPr>
              <a:spcAft>
                <a:spcPts val="600"/>
              </a:spcAft>
              <a:defRPr sz="2000" baseline="0">
                <a:solidFill>
                  <a:schemeClr val="tx1"/>
                </a:solidFill>
                <a:latin typeface="Source Sans Pro" panose="020B0503030403020204" pitchFamily="34" charset="0"/>
                <a:ea typeface="Source Sans Pro Light" panose="020B0403030403020204" pitchFamily="34" charset="0"/>
              </a:defRPr>
            </a:lvl3pPr>
            <a:lvl4pPr>
              <a:spcAft>
                <a:spcPts val="600"/>
              </a:spcAft>
              <a:defRPr sz="2000" baseline="0">
                <a:solidFill>
                  <a:schemeClr val="tx1"/>
                </a:solidFill>
                <a:latin typeface="Source Sans Pro" panose="020B0503030403020204" pitchFamily="34" charset="0"/>
                <a:ea typeface="Source Sans Pro Light" panose="020B0403030403020204" pitchFamily="34" charset="0"/>
              </a:defRPr>
            </a:lvl4pPr>
            <a:lvl5pPr>
              <a:spcAft>
                <a:spcPts val="600"/>
              </a:spcAft>
              <a:defRPr sz="2400" baseline="0">
                <a:solidFill>
                  <a:schemeClr val="bg1"/>
                </a:solidFill>
                <a:latin typeface="Source Sans Pro" panose="020B0503030403020204" pitchFamily="34" charset="0"/>
                <a:ea typeface="Source Sans Pro Light" panose="020B0403030403020204" pitchFamily="34" charset="0"/>
              </a:defRPr>
            </a:lvl5pPr>
          </a:lstStyle>
          <a:p>
            <a:pPr lvl="0"/>
            <a:r>
              <a:rPr lang="sv-SE" dirty="0"/>
              <a:t>Nivå 1 (Rubrik)</a:t>
            </a:r>
          </a:p>
          <a:p>
            <a:pPr lvl="1"/>
            <a:r>
              <a:rPr lang="sv-SE" dirty="0"/>
              <a:t>Nivå 2 (Brödtext)</a:t>
            </a:r>
          </a:p>
        </p:txBody>
      </p:sp>
      <p:sp>
        <p:nvSpPr>
          <p:cNvPr id="60" name="Rubrik 1">
            <a:extLst>
              <a:ext uri="{FF2B5EF4-FFF2-40B4-BE49-F238E27FC236}">
                <a16:creationId xmlns:a16="http://schemas.microsoft.com/office/drawing/2014/main" id="{45ACA3C0-19E6-4700-A016-474FC7085E18}"/>
              </a:ext>
            </a:extLst>
          </p:cNvPr>
          <p:cNvSpPr>
            <a:spLocks noGrp="1"/>
          </p:cNvSpPr>
          <p:nvPr userDrawn="1">
            <p:ph type="ctrTitle" hasCustomPrompt="1"/>
          </p:nvPr>
        </p:nvSpPr>
        <p:spPr>
          <a:xfrm>
            <a:off x="661930" y="381021"/>
            <a:ext cx="7327526" cy="1059231"/>
          </a:xfrm>
          <a:prstGeom prst="rect">
            <a:avLst/>
          </a:prstGeom>
        </p:spPr>
        <p:txBody>
          <a:bodyPr lIns="0" tIns="0" rIns="0" bIns="0" anchor="b" anchorCtr="0">
            <a:noAutofit/>
          </a:bodyPr>
          <a:lstStyle>
            <a:lvl1pPr algn="l">
              <a:lnSpc>
                <a:spcPct val="120000"/>
              </a:lnSpc>
              <a:defRPr sz="4400" baseline="0">
                <a:solidFill>
                  <a:srgbClr val="4A4A49"/>
                </a:solidFill>
                <a:latin typeface="Source Sans Pro Semibold" charset="0"/>
              </a:defRPr>
            </a:lvl1pPr>
          </a:lstStyle>
          <a:p>
            <a:r>
              <a:rPr lang="sv-SE" dirty="0"/>
              <a:t>En kort rubrik (max en rad)</a:t>
            </a:r>
          </a:p>
        </p:txBody>
      </p:sp>
      <p:sp>
        <p:nvSpPr>
          <p:cNvPr id="61" name="textruta 60">
            <a:extLst>
              <a:ext uri="{FF2B5EF4-FFF2-40B4-BE49-F238E27FC236}">
                <a16:creationId xmlns:a16="http://schemas.microsoft.com/office/drawing/2014/main" id="{99CE1EEF-2067-43EC-8562-3A124ED7B4CF}"/>
              </a:ext>
            </a:extLst>
          </p:cNvPr>
          <p:cNvSpPr txBox="1"/>
          <p:nvPr userDrawn="1"/>
        </p:nvSpPr>
        <p:spPr>
          <a:xfrm>
            <a:off x="351988" y="6309464"/>
            <a:ext cx="2381111" cy="276999"/>
          </a:xfrm>
          <a:prstGeom prst="rect">
            <a:avLst/>
          </a:prstGeom>
          <a:noFill/>
        </p:spPr>
        <p:txBody>
          <a:bodyPr wrap="square" rtlCol="0">
            <a:spAutoFit/>
          </a:bodyPr>
          <a:lstStyle/>
          <a:p>
            <a:r>
              <a:rPr lang="sv-SE" sz="1200" dirty="0">
                <a:solidFill>
                  <a:srgbClr val="4A4A49"/>
                </a:solidFill>
                <a:latin typeface="Source Sans Pro Semibold" panose="020B0603030403020204" pitchFamily="34" charset="0"/>
                <a:ea typeface="Source Sans Pro Semibold" panose="020B0603030403020204" pitchFamily="34" charset="0"/>
              </a:rPr>
              <a:t>VISION SKÖVDE 2040 </a:t>
            </a:r>
          </a:p>
        </p:txBody>
      </p:sp>
      <p:pic>
        <p:nvPicPr>
          <p:cNvPr id="62" name="Bildobjekt 61">
            <a:extLst>
              <a:ext uri="{FF2B5EF4-FFF2-40B4-BE49-F238E27FC236}">
                <a16:creationId xmlns:a16="http://schemas.microsoft.com/office/drawing/2014/main" id="{5958C192-9AFA-4150-BB24-314CC068185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908436" y="333375"/>
            <a:ext cx="948353" cy="1094400"/>
          </a:xfrm>
          <a:prstGeom prst="rect">
            <a:avLst/>
          </a:prstGeom>
        </p:spPr>
      </p:pic>
      <p:grpSp>
        <p:nvGrpSpPr>
          <p:cNvPr id="63" name="Grupp 62">
            <a:extLst>
              <a:ext uri="{FF2B5EF4-FFF2-40B4-BE49-F238E27FC236}">
                <a16:creationId xmlns:a16="http://schemas.microsoft.com/office/drawing/2014/main" id="{D95103C5-FBFE-49E1-BD98-8D815E5CE659}"/>
              </a:ext>
            </a:extLst>
          </p:cNvPr>
          <p:cNvGrpSpPr/>
          <p:nvPr userDrawn="1"/>
        </p:nvGrpSpPr>
        <p:grpSpPr>
          <a:xfrm>
            <a:off x="10652245" y="6101032"/>
            <a:ext cx="762096" cy="803924"/>
            <a:chOff x="13821568" y="0"/>
            <a:chExt cx="1256665" cy="1325730"/>
          </a:xfrm>
        </p:grpSpPr>
        <p:grpSp>
          <p:nvGrpSpPr>
            <p:cNvPr id="66" name="Grupp 65">
              <a:extLst>
                <a:ext uri="{FF2B5EF4-FFF2-40B4-BE49-F238E27FC236}">
                  <a16:creationId xmlns:a16="http://schemas.microsoft.com/office/drawing/2014/main" id="{06EC9B5B-41FF-41A0-B0F0-D944E5255B84}"/>
                </a:ext>
              </a:extLst>
            </p:cNvPr>
            <p:cNvGrpSpPr/>
            <p:nvPr userDrawn="1"/>
          </p:nvGrpSpPr>
          <p:grpSpPr>
            <a:xfrm>
              <a:off x="13821568" y="0"/>
              <a:ext cx="1256665" cy="1325730"/>
              <a:chOff x="13821568" y="0"/>
              <a:chExt cx="1256665" cy="1325730"/>
            </a:xfrm>
          </p:grpSpPr>
          <p:sp>
            <p:nvSpPr>
              <p:cNvPr id="71" name="object 27">
                <a:extLst>
                  <a:ext uri="{FF2B5EF4-FFF2-40B4-BE49-F238E27FC236}">
                    <a16:creationId xmlns:a16="http://schemas.microsoft.com/office/drawing/2014/main" id="{EBC4C939-65A8-4950-B8E1-712D821F799E}"/>
                  </a:ext>
                </a:extLst>
              </p:cNvPr>
              <p:cNvSpPr/>
              <p:nvPr/>
            </p:nvSpPr>
            <p:spPr>
              <a:xfrm>
                <a:off x="13821568" y="0"/>
                <a:ext cx="1256665" cy="1256665"/>
              </a:xfrm>
              <a:custGeom>
                <a:avLst/>
                <a:gdLst/>
                <a:ahLst/>
                <a:cxnLst/>
                <a:rect l="l" t="t" r="r" b="b"/>
                <a:pathLst>
                  <a:path w="1256665" h="1256665">
                    <a:moveTo>
                      <a:pt x="1256506" y="0"/>
                    </a:moveTo>
                    <a:lnTo>
                      <a:pt x="0" y="0"/>
                    </a:lnTo>
                    <a:lnTo>
                      <a:pt x="0" y="1256485"/>
                    </a:lnTo>
                    <a:lnTo>
                      <a:pt x="1256506" y="1256485"/>
                    </a:lnTo>
                    <a:lnTo>
                      <a:pt x="1256506" y="0"/>
                    </a:lnTo>
                    <a:close/>
                  </a:path>
                </a:pathLst>
              </a:custGeom>
              <a:solidFill>
                <a:srgbClr val="EB155A"/>
              </a:solidFill>
            </p:spPr>
            <p:txBody>
              <a:bodyPr wrap="square" lIns="0" tIns="0" rIns="0" bIns="0" rtlCol="0"/>
              <a:lstStyle/>
              <a:p>
                <a:endParaRPr sz="1092" dirty="0"/>
              </a:p>
            </p:txBody>
          </p:sp>
          <p:pic>
            <p:nvPicPr>
              <p:cNvPr id="72" name="Bild 71">
                <a:extLst>
                  <a:ext uri="{FF2B5EF4-FFF2-40B4-BE49-F238E27FC236}">
                    <a16:creationId xmlns:a16="http://schemas.microsoft.com/office/drawing/2014/main" id="{F8F0E9C7-7FE6-462F-A56C-55FD9A3ADBC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055247" y="357968"/>
                <a:ext cx="846792" cy="967762"/>
              </a:xfrm>
              <a:prstGeom prst="rect">
                <a:avLst/>
              </a:prstGeom>
            </p:spPr>
          </p:pic>
        </p:grpSp>
        <p:pic>
          <p:nvPicPr>
            <p:cNvPr id="70" name="object 29">
              <a:extLst>
                <a:ext uri="{FF2B5EF4-FFF2-40B4-BE49-F238E27FC236}">
                  <a16:creationId xmlns:a16="http://schemas.microsoft.com/office/drawing/2014/main" id="{A4D6595C-BDC6-4BFF-A730-6485800B39D0}"/>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14320973" y="391291"/>
              <a:ext cx="92686" cy="182811"/>
            </a:xfrm>
            <a:prstGeom prst="rect">
              <a:avLst/>
            </a:prstGeom>
          </p:spPr>
        </p:pic>
      </p:grpSp>
      <p:sp>
        <p:nvSpPr>
          <p:cNvPr id="42" name="object 56">
            <a:extLst>
              <a:ext uri="{FF2B5EF4-FFF2-40B4-BE49-F238E27FC236}">
                <a16:creationId xmlns:a16="http://schemas.microsoft.com/office/drawing/2014/main" id="{9A7B45E5-2E91-4295-B746-4191068C0511}"/>
              </a:ext>
            </a:extLst>
          </p:cNvPr>
          <p:cNvSpPr/>
          <p:nvPr/>
        </p:nvSpPr>
        <p:spPr>
          <a:xfrm>
            <a:off x="9131097" y="6107203"/>
            <a:ext cx="776050" cy="757818"/>
          </a:xfrm>
          <a:custGeom>
            <a:avLst/>
            <a:gdLst/>
            <a:ahLst/>
            <a:cxnLst/>
            <a:rect l="l" t="t" r="r" b="b"/>
            <a:pathLst>
              <a:path w="1256665" h="1256664">
                <a:moveTo>
                  <a:pt x="1256506" y="0"/>
                </a:moveTo>
                <a:lnTo>
                  <a:pt x="0" y="0"/>
                </a:lnTo>
                <a:lnTo>
                  <a:pt x="0" y="1256506"/>
                </a:lnTo>
                <a:lnTo>
                  <a:pt x="1256506" y="1256506"/>
                </a:lnTo>
                <a:lnTo>
                  <a:pt x="1256506" y="0"/>
                </a:lnTo>
                <a:close/>
              </a:path>
            </a:pathLst>
          </a:custGeom>
          <a:solidFill>
            <a:srgbClr val="00A65D"/>
          </a:solidFill>
        </p:spPr>
        <p:txBody>
          <a:bodyPr wrap="square" lIns="0" tIns="0" rIns="0" bIns="0" rtlCol="0"/>
          <a:lstStyle/>
          <a:p>
            <a:endParaRPr sz="1092" dirty="0"/>
          </a:p>
        </p:txBody>
      </p:sp>
      <p:pic>
        <p:nvPicPr>
          <p:cNvPr id="44" name="Bild 43">
            <a:extLst>
              <a:ext uri="{FF2B5EF4-FFF2-40B4-BE49-F238E27FC236}">
                <a16:creationId xmlns:a16="http://schemas.microsoft.com/office/drawing/2014/main" id="{DE283DF1-30E9-4703-889F-4363B310632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315532" y="6284413"/>
            <a:ext cx="405902" cy="398519"/>
          </a:xfrm>
          <a:prstGeom prst="rect">
            <a:avLst/>
          </a:prstGeom>
        </p:spPr>
      </p:pic>
      <p:pic>
        <p:nvPicPr>
          <p:cNvPr id="46" name="object 20">
            <a:extLst>
              <a:ext uri="{FF2B5EF4-FFF2-40B4-BE49-F238E27FC236}">
                <a16:creationId xmlns:a16="http://schemas.microsoft.com/office/drawing/2014/main" id="{232315B9-EEF1-4171-99E6-A1F47F23247E}"/>
              </a:ext>
            </a:extLst>
          </p:cNvPr>
          <p:cNvPicPr/>
          <p:nvPr userDrawn="1"/>
        </p:nvPicPr>
        <p:blipFill>
          <a:blip r:embed="rId12" cstate="print"/>
          <a:stretch>
            <a:fillRect/>
          </a:stretch>
        </p:blipFill>
        <p:spPr>
          <a:xfrm>
            <a:off x="11449814" y="6107203"/>
            <a:ext cx="749283" cy="762043"/>
          </a:xfrm>
          <a:prstGeom prst="rect">
            <a:avLst/>
          </a:prstGeom>
        </p:spPr>
      </p:pic>
    </p:spTree>
    <p:extLst>
      <p:ext uri="{BB962C8B-B14F-4D97-AF65-F5344CB8AC3E}">
        <p14:creationId xmlns:p14="http://schemas.microsoft.com/office/powerpoint/2010/main" val="30079294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Vision Skövde 2040_2">
    <p:spTree>
      <p:nvGrpSpPr>
        <p:cNvPr id="1" name=""/>
        <p:cNvGrpSpPr/>
        <p:nvPr/>
      </p:nvGrpSpPr>
      <p:grpSpPr>
        <a:xfrm>
          <a:off x="0" y="0"/>
          <a:ext cx="0" cy="0"/>
          <a:chOff x="0" y="0"/>
          <a:chExt cx="0" cy="0"/>
        </a:xfrm>
      </p:grpSpPr>
      <p:sp>
        <p:nvSpPr>
          <p:cNvPr id="15" name="object 19">
            <a:extLst>
              <a:ext uri="{FF2B5EF4-FFF2-40B4-BE49-F238E27FC236}">
                <a16:creationId xmlns:a16="http://schemas.microsoft.com/office/drawing/2014/main" id="{248A4F9E-4873-4889-A9C1-12F818922C72}"/>
              </a:ext>
            </a:extLst>
          </p:cNvPr>
          <p:cNvSpPr/>
          <p:nvPr/>
        </p:nvSpPr>
        <p:spPr>
          <a:xfrm>
            <a:off x="5334000" y="761947"/>
            <a:ext cx="762096" cy="762043"/>
          </a:xfrm>
          <a:custGeom>
            <a:avLst/>
            <a:gdLst/>
            <a:ahLst/>
            <a:cxnLst/>
            <a:rect l="l" t="t" r="r" b="b"/>
            <a:pathLst>
              <a:path w="1256665" h="1256664">
                <a:moveTo>
                  <a:pt x="0" y="1256506"/>
                </a:moveTo>
                <a:lnTo>
                  <a:pt x="1256506" y="1256506"/>
                </a:lnTo>
                <a:lnTo>
                  <a:pt x="1256506" y="0"/>
                </a:lnTo>
                <a:lnTo>
                  <a:pt x="0" y="0"/>
                </a:lnTo>
                <a:lnTo>
                  <a:pt x="0" y="1256506"/>
                </a:lnTo>
                <a:close/>
              </a:path>
            </a:pathLst>
          </a:custGeom>
          <a:ln w="20941">
            <a:solidFill>
              <a:srgbClr val="FFFFFF"/>
            </a:solidFill>
          </a:ln>
        </p:spPr>
        <p:txBody>
          <a:bodyPr wrap="square" lIns="0" tIns="0" rIns="0" bIns="0" rtlCol="0"/>
          <a:lstStyle/>
          <a:p>
            <a:endParaRPr sz="1092"/>
          </a:p>
        </p:txBody>
      </p:sp>
      <p:sp>
        <p:nvSpPr>
          <p:cNvPr id="22" name="object 34">
            <a:extLst>
              <a:ext uri="{FF2B5EF4-FFF2-40B4-BE49-F238E27FC236}">
                <a16:creationId xmlns:a16="http://schemas.microsoft.com/office/drawing/2014/main" id="{120316A3-24D1-41B9-AC83-C150C4FDA3F1}"/>
              </a:ext>
            </a:extLst>
          </p:cNvPr>
          <p:cNvSpPr/>
          <p:nvPr userDrawn="1"/>
        </p:nvSpPr>
        <p:spPr>
          <a:xfrm>
            <a:off x="9144000" y="761947"/>
            <a:ext cx="762096" cy="762043"/>
          </a:xfrm>
          <a:custGeom>
            <a:avLst/>
            <a:gdLst/>
            <a:ahLst/>
            <a:cxnLst/>
            <a:rect l="l" t="t" r="r" b="b"/>
            <a:pathLst>
              <a:path w="1256665" h="1256664">
                <a:moveTo>
                  <a:pt x="0" y="1256506"/>
                </a:moveTo>
                <a:lnTo>
                  <a:pt x="1256506" y="1256506"/>
                </a:lnTo>
                <a:lnTo>
                  <a:pt x="1256506" y="0"/>
                </a:lnTo>
                <a:lnTo>
                  <a:pt x="0" y="0"/>
                </a:lnTo>
                <a:lnTo>
                  <a:pt x="0" y="1256506"/>
                </a:lnTo>
                <a:close/>
              </a:path>
            </a:pathLst>
          </a:custGeom>
          <a:ln w="20941">
            <a:solidFill>
              <a:srgbClr val="FFFFFF"/>
            </a:solidFill>
          </a:ln>
        </p:spPr>
        <p:txBody>
          <a:bodyPr wrap="square" lIns="0" tIns="0" rIns="0" bIns="0" rtlCol="0"/>
          <a:lstStyle/>
          <a:p>
            <a:endParaRPr sz="1092"/>
          </a:p>
        </p:txBody>
      </p:sp>
      <p:sp>
        <p:nvSpPr>
          <p:cNvPr id="37" name="object 51">
            <a:extLst>
              <a:ext uri="{FF2B5EF4-FFF2-40B4-BE49-F238E27FC236}">
                <a16:creationId xmlns:a16="http://schemas.microsoft.com/office/drawing/2014/main" id="{BA50810A-4045-402A-A28B-C6BBFDA71BF6}"/>
              </a:ext>
            </a:extLst>
          </p:cNvPr>
          <p:cNvSpPr/>
          <p:nvPr userDrawn="1"/>
        </p:nvSpPr>
        <p:spPr>
          <a:xfrm>
            <a:off x="4572000" y="761947"/>
            <a:ext cx="762096" cy="762043"/>
          </a:xfrm>
          <a:custGeom>
            <a:avLst/>
            <a:gdLst/>
            <a:ahLst/>
            <a:cxnLst/>
            <a:rect l="l" t="t" r="r" b="b"/>
            <a:pathLst>
              <a:path w="1256665" h="1256664">
                <a:moveTo>
                  <a:pt x="0" y="1256506"/>
                </a:moveTo>
                <a:lnTo>
                  <a:pt x="1256506" y="1256506"/>
                </a:lnTo>
                <a:lnTo>
                  <a:pt x="1256506" y="0"/>
                </a:lnTo>
                <a:lnTo>
                  <a:pt x="0" y="0"/>
                </a:lnTo>
                <a:lnTo>
                  <a:pt x="0" y="1256506"/>
                </a:lnTo>
                <a:close/>
              </a:path>
            </a:pathLst>
          </a:custGeom>
          <a:ln w="20941">
            <a:solidFill>
              <a:srgbClr val="FFFFFF"/>
            </a:solidFill>
          </a:ln>
        </p:spPr>
        <p:txBody>
          <a:bodyPr wrap="square" lIns="0" tIns="0" rIns="0" bIns="0" rtlCol="0"/>
          <a:lstStyle/>
          <a:p>
            <a:endParaRPr sz="1092"/>
          </a:p>
        </p:txBody>
      </p:sp>
      <p:sp>
        <p:nvSpPr>
          <p:cNvPr id="40" name="object 54">
            <a:extLst>
              <a:ext uri="{FF2B5EF4-FFF2-40B4-BE49-F238E27FC236}">
                <a16:creationId xmlns:a16="http://schemas.microsoft.com/office/drawing/2014/main" id="{11B10692-BF6F-4293-92B1-E67C2855E7F2}"/>
              </a:ext>
            </a:extLst>
          </p:cNvPr>
          <p:cNvSpPr/>
          <p:nvPr userDrawn="1"/>
        </p:nvSpPr>
        <p:spPr>
          <a:xfrm>
            <a:off x="3810000" y="0"/>
            <a:ext cx="762096" cy="762043"/>
          </a:xfrm>
          <a:custGeom>
            <a:avLst/>
            <a:gdLst/>
            <a:ahLst/>
            <a:cxnLst/>
            <a:rect l="l" t="t" r="r" b="b"/>
            <a:pathLst>
              <a:path w="1256665" h="1256665">
                <a:moveTo>
                  <a:pt x="0" y="1256506"/>
                </a:moveTo>
                <a:lnTo>
                  <a:pt x="1256506" y="1256506"/>
                </a:lnTo>
                <a:lnTo>
                  <a:pt x="1256506" y="0"/>
                </a:lnTo>
                <a:lnTo>
                  <a:pt x="0" y="0"/>
                </a:lnTo>
                <a:lnTo>
                  <a:pt x="0" y="1256506"/>
                </a:lnTo>
                <a:close/>
              </a:path>
            </a:pathLst>
          </a:custGeom>
          <a:ln w="20941">
            <a:solidFill>
              <a:srgbClr val="FFFFFF"/>
            </a:solidFill>
          </a:ln>
        </p:spPr>
        <p:txBody>
          <a:bodyPr wrap="square" lIns="0" tIns="0" rIns="0" bIns="0" rtlCol="0"/>
          <a:lstStyle/>
          <a:p>
            <a:endParaRPr sz="1092"/>
          </a:p>
        </p:txBody>
      </p:sp>
      <p:sp>
        <p:nvSpPr>
          <p:cNvPr id="44" name="object 58">
            <a:extLst>
              <a:ext uri="{FF2B5EF4-FFF2-40B4-BE49-F238E27FC236}">
                <a16:creationId xmlns:a16="http://schemas.microsoft.com/office/drawing/2014/main" id="{E027267F-C40D-40C0-AAC3-15A7CE0C7010}"/>
              </a:ext>
            </a:extLst>
          </p:cNvPr>
          <p:cNvSpPr/>
          <p:nvPr/>
        </p:nvSpPr>
        <p:spPr>
          <a:xfrm>
            <a:off x="6858000" y="761972"/>
            <a:ext cx="762096" cy="762043"/>
          </a:xfrm>
          <a:custGeom>
            <a:avLst/>
            <a:gdLst/>
            <a:ahLst/>
            <a:cxnLst/>
            <a:rect l="l" t="t" r="r" b="b"/>
            <a:pathLst>
              <a:path w="1256665" h="1256664">
                <a:moveTo>
                  <a:pt x="0" y="1256506"/>
                </a:moveTo>
                <a:lnTo>
                  <a:pt x="1256506" y="1256506"/>
                </a:lnTo>
                <a:lnTo>
                  <a:pt x="1256506" y="0"/>
                </a:lnTo>
                <a:lnTo>
                  <a:pt x="0" y="0"/>
                </a:lnTo>
                <a:lnTo>
                  <a:pt x="0" y="1256506"/>
                </a:lnTo>
                <a:close/>
              </a:path>
            </a:pathLst>
          </a:custGeom>
          <a:ln w="20941">
            <a:solidFill>
              <a:srgbClr val="FFFFFF"/>
            </a:solidFill>
          </a:ln>
        </p:spPr>
        <p:txBody>
          <a:bodyPr wrap="square" lIns="0" tIns="0" rIns="0" bIns="0" rtlCol="0"/>
          <a:lstStyle/>
          <a:p>
            <a:endParaRPr sz="1092"/>
          </a:p>
        </p:txBody>
      </p:sp>
      <p:sp>
        <p:nvSpPr>
          <p:cNvPr id="46" name="object 60">
            <a:extLst>
              <a:ext uri="{FF2B5EF4-FFF2-40B4-BE49-F238E27FC236}">
                <a16:creationId xmlns:a16="http://schemas.microsoft.com/office/drawing/2014/main" id="{C8E7D49F-844D-4536-831B-66C4D55771E2}"/>
              </a:ext>
            </a:extLst>
          </p:cNvPr>
          <p:cNvSpPr/>
          <p:nvPr/>
        </p:nvSpPr>
        <p:spPr>
          <a:xfrm>
            <a:off x="6099175" y="3175"/>
            <a:ext cx="759016" cy="758962"/>
          </a:xfrm>
          <a:custGeom>
            <a:avLst/>
            <a:gdLst/>
            <a:ahLst/>
            <a:cxnLst/>
            <a:rect l="l" t="t" r="r" b="b"/>
            <a:pathLst>
              <a:path w="1251584" h="1251585">
                <a:moveTo>
                  <a:pt x="0" y="1251270"/>
                </a:moveTo>
                <a:lnTo>
                  <a:pt x="1251270" y="1251270"/>
                </a:lnTo>
                <a:lnTo>
                  <a:pt x="1251270" y="0"/>
                </a:lnTo>
                <a:lnTo>
                  <a:pt x="0" y="0"/>
                </a:lnTo>
                <a:lnTo>
                  <a:pt x="0" y="1251270"/>
                </a:lnTo>
                <a:close/>
              </a:path>
            </a:pathLst>
          </a:custGeom>
          <a:ln w="20941">
            <a:solidFill>
              <a:srgbClr val="FFFFFF"/>
            </a:solidFill>
          </a:ln>
        </p:spPr>
        <p:txBody>
          <a:bodyPr wrap="square" lIns="0" tIns="0" rIns="0" bIns="0" rtlCol="0"/>
          <a:lstStyle/>
          <a:p>
            <a:endParaRPr sz="1092"/>
          </a:p>
        </p:txBody>
      </p:sp>
      <p:sp>
        <p:nvSpPr>
          <p:cNvPr id="48" name="object 62">
            <a:extLst>
              <a:ext uri="{FF2B5EF4-FFF2-40B4-BE49-F238E27FC236}">
                <a16:creationId xmlns:a16="http://schemas.microsoft.com/office/drawing/2014/main" id="{2F16266D-662F-48B5-A55A-CF042B8EB6D1}"/>
              </a:ext>
            </a:extLst>
          </p:cNvPr>
          <p:cNvSpPr/>
          <p:nvPr/>
        </p:nvSpPr>
        <p:spPr>
          <a:xfrm>
            <a:off x="7620000" y="0"/>
            <a:ext cx="762096" cy="762043"/>
          </a:xfrm>
          <a:custGeom>
            <a:avLst/>
            <a:gdLst/>
            <a:ahLst/>
            <a:cxnLst/>
            <a:rect l="l" t="t" r="r" b="b"/>
            <a:pathLst>
              <a:path w="1256665" h="1256665">
                <a:moveTo>
                  <a:pt x="0" y="1256506"/>
                </a:moveTo>
                <a:lnTo>
                  <a:pt x="1256506" y="1256506"/>
                </a:lnTo>
                <a:lnTo>
                  <a:pt x="1256506" y="0"/>
                </a:lnTo>
                <a:lnTo>
                  <a:pt x="0" y="0"/>
                </a:lnTo>
                <a:lnTo>
                  <a:pt x="0" y="1256506"/>
                </a:lnTo>
                <a:close/>
              </a:path>
            </a:pathLst>
          </a:custGeom>
          <a:ln w="20941">
            <a:solidFill>
              <a:srgbClr val="FFFFFF"/>
            </a:solidFill>
          </a:ln>
        </p:spPr>
        <p:txBody>
          <a:bodyPr wrap="square" lIns="0" tIns="0" rIns="0" bIns="0" rtlCol="0"/>
          <a:lstStyle/>
          <a:p>
            <a:endParaRPr sz="1092"/>
          </a:p>
        </p:txBody>
      </p:sp>
      <p:sp>
        <p:nvSpPr>
          <p:cNvPr id="69" name="object 47">
            <a:extLst>
              <a:ext uri="{FF2B5EF4-FFF2-40B4-BE49-F238E27FC236}">
                <a16:creationId xmlns:a16="http://schemas.microsoft.com/office/drawing/2014/main" id="{A3691779-E526-4B00-8F5E-0E1D5B3EEC13}"/>
              </a:ext>
            </a:extLst>
          </p:cNvPr>
          <p:cNvSpPr/>
          <p:nvPr/>
        </p:nvSpPr>
        <p:spPr>
          <a:xfrm>
            <a:off x="735730" y="3799039"/>
            <a:ext cx="391638" cy="348098"/>
          </a:xfrm>
          <a:custGeom>
            <a:avLst/>
            <a:gdLst/>
            <a:ahLst/>
            <a:cxnLst/>
            <a:rect l="l" t="t" r="r" b="b"/>
            <a:pathLst>
              <a:path w="645794" h="574039">
                <a:moveTo>
                  <a:pt x="596754" y="0"/>
                </a:moveTo>
                <a:lnTo>
                  <a:pt x="587673" y="2202"/>
                </a:lnTo>
                <a:lnTo>
                  <a:pt x="580432" y="9546"/>
                </a:lnTo>
                <a:lnTo>
                  <a:pt x="549510" y="50354"/>
                </a:lnTo>
                <a:lnTo>
                  <a:pt x="510036" y="81234"/>
                </a:lnTo>
                <a:lnTo>
                  <a:pt x="463754" y="100788"/>
                </a:lnTo>
                <a:lnTo>
                  <a:pt x="412406" y="107617"/>
                </a:lnTo>
                <a:lnTo>
                  <a:pt x="322744" y="107617"/>
                </a:lnTo>
                <a:lnTo>
                  <a:pt x="273412" y="113303"/>
                </a:lnTo>
                <a:lnTo>
                  <a:pt x="228119" y="129498"/>
                </a:lnTo>
                <a:lnTo>
                  <a:pt x="188160" y="154909"/>
                </a:lnTo>
                <a:lnTo>
                  <a:pt x="154828" y="188241"/>
                </a:lnTo>
                <a:lnTo>
                  <a:pt x="129417" y="228200"/>
                </a:lnTo>
                <a:lnTo>
                  <a:pt x="113222" y="273493"/>
                </a:lnTo>
                <a:lnTo>
                  <a:pt x="107535" y="322825"/>
                </a:lnTo>
                <a:lnTo>
                  <a:pt x="107535" y="330667"/>
                </a:lnTo>
                <a:lnTo>
                  <a:pt x="109221" y="345798"/>
                </a:lnTo>
                <a:lnTo>
                  <a:pt x="141842" y="324423"/>
                </a:lnTo>
                <a:lnTo>
                  <a:pt x="178548" y="304621"/>
                </a:lnTo>
                <a:lnTo>
                  <a:pt x="219539" y="287017"/>
                </a:lnTo>
                <a:lnTo>
                  <a:pt x="265013" y="272236"/>
                </a:lnTo>
                <a:lnTo>
                  <a:pt x="315172" y="260904"/>
                </a:lnTo>
                <a:lnTo>
                  <a:pt x="370215" y="253647"/>
                </a:lnTo>
                <a:lnTo>
                  <a:pt x="430342" y="251089"/>
                </a:lnTo>
                <a:lnTo>
                  <a:pt x="440206" y="251089"/>
                </a:lnTo>
                <a:lnTo>
                  <a:pt x="448279" y="259162"/>
                </a:lnTo>
                <a:lnTo>
                  <a:pt x="448279" y="278889"/>
                </a:lnTo>
                <a:lnTo>
                  <a:pt x="440206" y="286951"/>
                </a:lnTo>
                <a:lnTo>
                  <a:pt x="430342" y="286951"/>
                </a:lnTo>
                <a:lnTo>
                  <a:pt x="357465" y="291023"/>
                </a:lnTo>
                <a:lnTo>
                  <a:pt x="292323" y="302395"/>
                </a:lnTo>
                <a:lnTo>
                  <a:pt x="234604" y="319803"/>
                </a:lnTo>
                <a:lnTo>
                  <a:pt x="183996" y="341981"/>
                </a:lnTo>
                <a:lnTo>
                  <a:pt x="140188" y="367666"/>
                </a:lnTo>
                <a:lnTo>
                  <a:pt x="102866" y="395592"/>
                </a:lnTo>
                <a:lnTo>
                  <a:pt x="71718" y="424494"/>
                </a:lnTo>
                <a:lnTo>
                  <a:pt x="46433" y="453109"/>
                </a:lnTo>
                <a:lnTo>
                  <a:pt x="12200" y="504416"/>
                </a:lnTo>
                <a:lnTo>
                  <a:pt x="0" y="538516"/>
                </a:lnTo>
                <a:lnTo>
                  <a:pt x="2806" y="551928"/>
                </a:lnTo>
                <a:lnTo>
                  <a:pt x="10426" y="563321"/>
                </a:lnTo>
                <a:lnTo>
                  <a:pt x="22240" y="571205"/>
                </a:lnTo>
                <a:lnTo>
                  <a:pt x="36240" y="573944"/>
                </a:lnTo>
                <a:lnTo>
                  <a:pt x="49696" y="571176"/>
                </a:lnTo>
                <a:lnTo>
                  <a:pt x="61135" y="563574"/>
                </a:lnTo>
                <a:lnTo>
                  <a:pt x="69086" y="551813"/>
                </a:lnTo>
                <a:lnTo>
                  <a:pt x="74352" y="540976"/>
                </a:lnTo>
                <a:lnTo>
                  <a:pt x="88581" y="517476"/>
                </a:lnTo>
                <a:lnTo>
                  <a:pt x="113210" y="485758"/>
                </a:lnTo>
                <a:lnTo>
                  <a:pt x="149681" y="450266"/>
                </a:lnTo>
                <a:lnTo>
                  <a:pt x="175308" y="479084"/>
                </a:lnTo>
                <a:lnTo>
                  <a:pt x="208257" y="504755"/>
                </a:lnTo>
                <a:lnTo>
                  <a:pt x="247997" y="524670"/>
                </a:lnTo>
                <a:lnTo>
                  <a:pt x="293995" y="536221"/>
                </a:lnTo>
                <a:lnTo>
                  <a:pt x="345717" y="536797"/>
                </a:lnTo>
                <a:lnTo>
                  <a:pt x="392364" y="529797"/>
                </a:lnTo>
                <a:lnTo>
                  <a:pt x="436103" y="516099"/>
                </a:lnTo>
                <a:lnTo>
                  <a:pt x="476611" y="496198"/>
                </a:lnTo>
                <a:lnTo>
                  <a:pt x="513565" y="470588"/>
                </a:lnTo>
                <a:lnTo>
                  <a:pt x="546641" y="439762"/>
                </a:lnTo>
                <a:lnTo>
                  <a:pt x="575516" y="404216"/>
                </a:lnTo>
                <a:lnTo>
                  <a:pt x="599866" y="364443"/>
                </a:lnTo>
                <a:lnTo>
                  <a:pt x="619368" y="320937"/>
                </a:lnTo>
                <a:lnTo>
                  <a:pt x="633698" y="274193"/>
                </a:lnTo>
                <a:lnTo>
                  <a:pt x="642534" y="224704"/>
                </a:lnTo>
                <a:lnTo>
                  <a:pt x="645551" y="172965"/>
                </a:lnTo>
                <a:lnTo>
                  <a:pt x="643326" y="130585"/>
                </a:lnTo>
                <a:lnTo>
                  <a:pt x="636836" y="88647"/>
                </a:lnTo>
                <a:lnTo>
                  <a:pt x="626352" y="48349"/>
                </a:lnTo>
                <a:lnTo>
                  <a:pt x="612148" y="10887"/>
                </a:lnTo>
                <a:lnTo>
                  <a:pt x="605602" y="2905"/>
                </a:lnTo>
                <a:lnTo>
                  <a:pt x="596754" y="0"/>
                </a:lnTo>
                <a:close/>
              </a:path>
            </a:pathLst>
          </a:custGeom>
          <a:solidFill>
            <a:srgbClr val="FFFFFF"/>
          </a:solidFill>
        </p:spPr>
        <p:txBody>
          <a:bodyPr wrap="square" lIns="0" tIns="0" rIns="0" bIns="0" rtlCol="0"/>
          <a:lstStyle/>
          <a:p>
            <a:endParaRPr sz="1092"/>
          </a:p>
        </p:txBody>
      </p:sp>
      <p:sp>
        <p:nvSpPr>
          <p:cNvPr id="70" name="object 48">
            <a:extLst>
              <a:ext uri="{FF2B5EF4-FFF2-40B4-BE49-F238E27FC236}">
                <a16:creationId xmlns:a16="http://schemas.microsoft.com/office/drawing/2014/main" id="{35C98FEC-AC87-4348-A11F-D3749453509B}"/>
              </a:ext>
            </a:extLst>
          </p:cNvPr>
          <p:cNvSpPr/>
          <p:nvPr/>
        </p:nvSpPr>
        <p:spPr>
          <a:xfrm>
            <a:off x="550681" y="3613831"/>
            <a:ext cx="762096" cy="762043"/>
          </a:xfrm>
          <a:custGeom>
            <a:avLst/>
            <a:gdLst/>
            <a:ahLst/>
            <a:cxnLst/>
            <a:rect l="l" t="t" r="r" b="b"/>
            <a:pathLst>
              <a:path w="1256665" h="1256664">
                <a:moveTo>
                  <a:pt x="0" y="1256506"/>
                </a:moveTo>
                <a:lnTo>
                  <a:pt x="1256506" y="1256506"/>
                </a:lnTo>
                <a:lnTo>
                  <a:pt x="1256506" y="0"/>
                </a:lnTo>
                <a:lnTo>
                  <a:pt x="0" y="0"/>
                </a:lnTo>
                <a:lnTo>
                  <a:pt x="0" y="1256506"/>
                </a:lnTo>
                <a:close/>
              </a:path>
            </a:pathLst>
          </a:custGeom>
          <a:ln w="20941">
            <a:solidFill>
              <a:srgbClr val="FFFFFF"/>
            </a:solidFill>
          </a:ln>
        </p:spPr>
        <p:txBody>
          <a:bodyPr wrap="square" lIns="0" tIns="0" rIns="0" bIns="0" rtlCol="0"/>
          <a:lstStyle/>
          <a:p>
            <a:endParaRPr sz="1092"/>
          </a:p>
        </p:txBody>
      </p:sp>
      <p:sp>
        <p:nvSpPr>
          <p:cNvPr id="29" name="Platshållare för innehåll 2">
            <a:extLst>
              <a:ext uri="{FF2B5EF4-FFF2-40B4-BE49-F238E27FC236}">
                <a16:creationId xmlns:a16="http://schemas.microsoft.com/office/drawing/2014/main" id="{9BC39BE8-D2B8-40F9-9CC3-8ACBC952C021}"/>
              </a:ext>
            </a:extLst>
          </p:cNvPr>
          <p:cNvSpPr>
            <a:spLocks noGrp="1"/>
          </p:cNvSpPr>
          <p:nvPr userDrawn="1">
            <p:ph idx="10" hasCustomPrompt="1"/>
          </p:nvPr>
        </p:nvSpPr>
        <p:spPr>
          <a:xfrm>
            <a:off x="661769" y="2161738"/>
            <a:ext cx="8306740" cy="2562100"/>
          </a:xfrm>
          <a:prstGeom prst="rect">
            <a:avLst/>
          </a:prstGeom>
        </p:spPr>
        <p:txBody>
          <a:bodyPr/>
          <a:lstStyle>
            <a:lvl1pPr>
              <a:spcAft>
                <a:spcPts val="0"/>
              </a:spcAft>
              <a:defRPr sz="1800" b="0" baseline="0">
                <a:solidFill>
                  <a:schemeClr val="tx1"/>
                </a:solidFill>
                <a:latin typeface="Source Sans Pro Semibold" panose="020B0603030403020204" pitchFamily="34" charset="0"/>
              </a:defRPr>
            </a:lvl1pPr>
            <a:lvl2pPr marL="216000" indent="0">
              <a:spcAft>
                <a:spcPts val="0"/>
              </a:spcAft>
              <a:buNone/>
              <a:defRPr sz="1800" baseline="0">
                <a:solidFill>
                  <a:schemeClr val="tx1"/>
                </a:solidFill>
                <a:latin typeface="Source Sans Pro" panose="020B0503030403020204" pitchFamily="34" charset="0"/>
                <a:ea typeface="Source Sans Pro Light" panose="020B0403030403020204" pitchFamily="34" charset="0"/>
              </a:defRPr>
            </a:lvl2pPr>
            <a:lvl3pPr>
              <a:spcAft>
                <a:spcPts val="600"/>
              </a:spcAft>
              <a:defRPr sz="2000" baseline="0">
                <a:solidFill>
                  <a:schemeClr val="tx1"/>
                </a:solidFill>
                <a:latin typeface="Source Sans Pro" panose="020B0503030403020204" pitchFamily="34" charset="0"/>
                <a:ea typeface="Source Sans Pro Light" panose="020B0403030403020204" pitchFamily="34" charset="0"/>
              </a:defRPr>
            </a:lvl3pPr>
            <a:lvl4pPr>
              <a:spcAft>
                <a:spcPts val="600"/>
              </a:spcAft>
              <a:defRPr sz="2000" baseline="0">
                <a:solidFill>
                  <a:schemeClr val="tx1"/>
                </a:solidFill>
                <a:latin typeface="Source Sans Pro" panose="020B0503030403020204" pitchFamily="34" charset="0"/>
                <a:ea typeface="Source Sans Pro Light" panose="020B0403030403020204" pitchFamily="34" charset="0"/>
              </a:defRPr>
            </a:lvl4pPr>
            <a:lvl5pPr>
              <a:spcAft>
                <a:spcPts val="600"/>
              </a:spcAft>
              <a:defRPr sz="2400" baseline="0">
                <a:solidFill>
                  <a:schemeClr val="bg1"/>
                </a:solidFill>
                <a:latin typeface="Source Sans Pro" panose="020B0503030403020204" pitchFamily="34" charset="0"/>
                <a:ea typeface="Source Sans Pro Light" panose="020B0403030403020204" pitchFamily="34" charset="0"/>
              </a:defRPr>
            </a:lvl5pPr>
          </a:lstStyle>
          <a:p>
            <a:pPr lvl="0"/>
            <a:r>
              <a:rPr lang="sv-SE" dirty="0"/>
              <a:t>Nivå 1 (Rubrik)</a:t>
            </a:r>
          </a:p>
          <a:p>
            <a:pPr lvl="1"/>
            <a:r>
              <a:rPr lang="sv-SE" dirty="0"/>
              <a:t>Nivå 2 (Brödtext)</a:t>
            </a:r>
          </a:p>
        </p:txBody>
      </p:sp>
      <p:sp>
        <p:nvSpPr>
          <p:cNvPr id="30" name="Rubrik 1">
            <a:extLst>
              <a:ext uri="{FF2B5EF4-FFF2-40B4-BE49-F238E27FC236}">
                <a16:creationId xmlns:a16="http://schemas.microsoft.com/office/drawing/2014/main" id="{D0C84647-AC5E-46F6-B73B-2C82F3352778}"/>
              </a:ext>
            </a:extLst>
          </p:cNvPr>
          <p:cNvSpPr>
            <a:spLocks noGrp="1"/>
          </p:cNvSpPr>
          <p:nvPr userDrawn="1">
            <p:ph type="ctrTitle" hasCustomPrompt="1"/>
          </p:nvPr>
        </p:nvSpPr>
        <p:spPr>
          <a:xfrm>
            <a:off x="661769" y="381021"/>
            <a:ext cx="7327526" cy="1059231"/>
          </a:xfrm>
          <a:prstGeom prst="rect">
            <a:avLst/>
          </a:prstGeom>
        </p:spPr>
        <p:txBody>
          <a:bodyPr lIns="0" tIns="0" rIns="0" bIns="0" anchor="b" anchorCtr="0">
            <a:noAutofit/>
          </a:bodyPr>
          <a:lstStyle>
            <a:lvl1pPr algn="l">
              <a:lnSpc>
                <a:spcPct val="120000"/>
              </a:lnSpc>
              <a:defRPr sz="4400" baseline="0">
                <a:solidFill>
                  <a:srgbClr val="4A4A49"/>
                </a:solidFill>
                <a:latin typeface="Source Sans Pro Semibold" charset="0"/>
              </a:defRPr>
            </a:lvl1pPr>
          </a:lstStyle>
          <a:p>
            <a:r>
              <a:rPr lang="sv-SE" dirty="0"/>
              <a:t>En kort rubrik (max en rad)</a:t>
            </a:r>
          </a:p>
        </p:txBody>
      </p:sp>
      <p:sp>
        <p:nvSpPr>
          <p:cNvPr id="47" name="textruta 46">
            <a:extLst>
              <a:ext uri="{FF2B5EF4-FFF2-40B4-BE49-F238E27FC236}">
                <a16:creationId xmlns:a16="http://schemas.microsoft.com/office/drawing/2014/main" id="{6B884E90-14C8-42B5-A435-DE7990918DF2}"/>
              </a:ext>
            </a:extLst>
          </p:cNvPr>
          <p:cNvSpPr txBox="1"/>
          <p:nvPr userDrawn="1"/>
        </p:nvSpPr>
        <p:spPr>
          <a:xfrm>
            <a:off x="9530158" y="6278895"/>
            <a:ext cx="2381111" cy="276999"/>
          </a:xfrm>
          <a:prstGeom prst="rect">
            <a:avLst/>
          </a:prstGeom>
          <a:noFill/>
        </p:spPr>
        <p:txBody>
          <a:bodyPr wrap="square" rtlCol="0">
            <a:spAutoFit/>
          </a:bodyPr>
          <a:lstStyle/>
          <a:p>
            <a:pPr algn="r"/>
            <a:r>
              <a:rPr lang="sv-SE" sz="1200" dirty="0">
                <a:solidFill>
                  <a:srgbClr val="4A4A49"/>
                </a:solidFill>
                <a:latin typeface="Source Sans Pro Semibold" panose="020B0603030403020204" pitchFamily="34" charset="0"/>
                <a:ea typeface="Source Sans Pro Semibold" panose="020B0603030403020204" pitchFamily="34" charset="0"/>
              </a:rPr>
              <a:t>VISION SKÖVDE 2040 </a:t>
            </a:r>
          </a:p>
        </p:txBody>
      </p:sp>
      <p:sp>
        <p:nvSpPr>
          <p:cNvPr id="55" name="object 13">
            <a:extLst>
              <a:ext uri="{FF2B5EF4-FFF2-40B4-BE49-F238E27FC236}">
                <a16:creationId xmlns:a16="http://schemas.microsoft.com/office/drawing/2014/main" id="{39387A2E-5C67-4AE8-AA18-ACD5F71251BE}"/>
              </a:ext>
            </a:extLst>
          </p:cNvPr>
          <p:cNvSpPr txBox="1"/>
          <p:nvPr userDrawn="1"/>
        </p:nvSpPr>
        <p:spPr>
          <a:xfrm>
            <a:off x="664903" y="6511851"/>
            <a:ext cx="462471" cy="321242"/>
          </a:xfrm>
          <a:prstGeom prst="rect">
            <a:avLst/>
          </a:prstGeom>
        </p:spPr>
        <p:txBody>
          <a:bodyPr vert="horz" wrap="square" lIns="0" tIns="13335" rIns="0" bIns="0" rtlCol="0">
            <a:spAutoFit/>
          </a:bodyPr>
          <a:lstStyle/>
          <a:p>
            <a:pPr marL="12700">
              <a:lnSpc>
                <a:spcPct val="100000"/>
              </a:lnSpc>
              <a:spcBef>
                <a:spcPts val="105"/>
              </a:spcBef>
            </a:pPr>
            <a:r>
              <a:rPr sz="2000" b="1" dirty="0">
                <a:solidFill>
                  <a:srgbClr val="FFFFFF"/>
                </a:solidFill>
                <a:latin typeface="Source Sans Pro Semibold"/>
                <a:cs typeface="Source Sans Pro Semibold"/>
              </a:rPr>
              <a:t>40</a:t>
            </a:r>
            <a:endParaRPr sz="2800" dirty="0">
              <a:latin typeface="Source Sans Pro Semibold"/>
              <a:cs typeface="Source Sans Pro Semibold"/>
            </a:endParaRPr>
          </a:p>
        </p:txBody>
      </p:sp>
      <p:grpSp>
        <p:nvGrpSpPr>
          <p:cNvPr id="4" name="Grupp 3">
            <a:extLst>
              <a:ext uri="{FF2B5EF4-FFF2-40B4-BE49-F238E27FC236}">
                <a16:creationId xmlns:a16="http://schemas.microsoft.com/office/drawing/2014/main" id="{27466C3E-06EA-4E7E-B84C-A3D149B0F187}"/>
              </a:ext>
            </a:extLst>
          </p:cNvPr>
          <p:cNvGrpSpPr/>
          <p:nvPr userDrawn="1"/>
        </p:nvGrpSpPr>
        <p:grpSpPr>
          <a:xfrm>
            <a:off x="3982306" y="5350102"/>
            <a:ext cx="783315" cy="751987"/>
            <a:chOff x="6130512" y="1307181"/>
            <a:chExt cx="533733" cy="511759"/>
          </a:xfrm>
        </p:grpSpPr>
        <p:sp>
          <p:nvSpPr>
            <p:cNvPr id="107" name="object 3">
              <a:extLst>
                <a:ext uri="{FF2B5EF4-FFF2-40B4-BE49-F238E27FC236}">
                  <a16:creationId xmlns:a16="http://schemas.microsoft.com/office/drawing/2014/main" id="{C27B8D80-C708-46BE-AF24-6D7F1D90C0DE}"/>
                </a:ext>
              </a:extLst>
            </p:cNvPr>
            <p:cNvSpPr/>
            <p:nvPr/>
          </p:nvSpPr>
          <p:spPr>
            <a:xfrm>
              <a:off x="6130512" y="1307181"/>
              <a:ext cx="533733" cy="511759"/>
            </a:xfrm>
            <a:custGeom>
              <a:avLst/>
              <a:gdLst/>
              <a:ahLst/>
              <a:cxnLst/>
              <a:rect l="l" t="t" r="r" b="b"/>
              <a:pathLst>
                <a:path w="1256665" h="1251585">
                  <a:moveTo>
                    <a:pt x="1256506" y="0"/>
                  </a:moveTo>
                  <a:lnTo>
                    <a:pt x="0" y="0"/>
                  </a:lnTo>
                  <a:lnTo>
                    <a:pt x="0" y="1251145"/>
                  </a:lnTo>
                  <a:lnTo>
                    <a:pt x="1256506" y="1251145"/>
                  </a:lnTo>
                  <a:lnTo>
                    <a:pt x="1256506" y="0"/>
                  </a:lnTo>
                  <a:close/>
                </a:path>
              </a:pathLst>
            </a:custGeom>
            <a:solidFill>
              <a:srgbClr val="ED145B"/>
            </a:solidFill>
          </p:spPr>
          <p:txBody>
            <a:bodyPr wrap="square" lIns="0" tIns="0" rIns="0" bIns="0" rtlCol="0"/>
            <a:lstStyle/>
            <a:p>
              <a:endParaRPr sz="1092"/>
            </a:p>
          </p:txBody>
        </p:sp>
        <p:sp>
          <p:nvSpPr>
            <p:cNvPr id="105" name="object 57">
              <a:extLst>
                <a:ext uri="{FF2B5EF4-FFF2-40B4-BE49-F238E27FC236}">
                  <a16:creationId xmlns:a16="http://schemas.microsoft.com/office/drawing/2014/main" id="{5B9D550D-E460-4BE7-A8A2-1E40547A4D0D}"/>
                </a:ext>
              </a:extLst>
            </p:cNvPr>
            <p:cNvSpPr/>
            <p:nvPr/>
          </p:nvSpPr>
          <p:spPr>
            <a:xfrm>
              <a:off x="6267024" y="1464294"/>
              <a:ext cx="260710" cy="222293"/>
            </a:xfrm>
            <a:custGeom>
              <a:avLst/>
              <a:gdLst/>
              <a:ahLst/>
              <a:cxnLst/>
              <a:rect l="l" t="t" r="r" b="b"/>
              <a:pathLst>
                <a:path w="645159" h="563880">
                  <a:moveTo>
                    <a:pt x="462536" y="0"/>
                  </a:moveTo>
                  <a:lnTo>
                    <a:pt x="420895" y="8570"/>
                  </a:lnTo>
                  <a:lnTo>
                    <a:pt x="381752" y="27086"/>
                  </a:lnTo>
                  <a:lnTo>
                    <a:pt x="347130" y="55142"/>
                  </a:lnTo>
                  <a:lnTo>
                    <a:pt x="322314" y="80712"/>
                  </a:lnTo>
                  <a:lnTo>
                    <a:pt x="297498" y="55142"/>
                  </a:lnTo>
                  <a:lnTo>
                    <a:pt x="262924" y="27086"/>
                  </a:lnTo>
                  <a:lnTo>
                    <a:pt x="223794" y="8570"/>
                  </a:lnTo>
                  <a:lnTo>
                    <a:pt x="182144" y="0"/>
                  </a:lnTo>
                  <a:lnTo>
                    <a:pt x="140012" y="1779"/>
                  </a:lnTo>
                  <a:lnTo>
                    <a:pt x="99434" y="14315"/>
                  </a:lnTo>
                  <a:lnTo>
                    <a:pt x="62448" y="38011"/>
                  </a:lnTo>
                  <a:lnTo>
                    <a:pt x="29140" y="75772"/>
                  </a:lnTo>
                  <a:lnTo>
                    <a:pt x="8324" y="119653"/>
                  </a:lnTo>
                  <a:lnTo>
                    <a:pt x="0" y="166831"/>
                  </a:lnTo>
                  <a:lnTo>
                    <a:pt x="4167" y="214481"/>
                  </a:lnTo>
                  <a:lnTo>
                    <a:pt x="20826" y="259778"/>
                  </a:lnTo>
                  <a:lnTo>
                    <a:pt x="49977" y="299899"/>
                  </a:lnTo>
                  <a:lnTo>
                    <a:pt x="293718" y="551587"/>
                  </a:lnTo>
                  <a:lnTo>
                    <a:pt x="322251" y="563776"/>
                  </a:lnTo>
                  <a:lnTo>
                    <a:pt x="337439" y="560728"/>
                  </a:lnTo>
                  <a:lnTo>
                    <a:pt x="594536" y="299899"/>
                  </a:lnTo>
                  <a:lnTo>
                    <a:pt x="623740" y="259778"/>
                  </a:lnTo>
                  <a:lnTo>
                    <a:pt x="640435" y="214481"/>
                  </a:lnTo>
                  <a:lnTo>
                    <a:pt x="644624" y="166831"/>
                  </a:lnTo>
                  <a:lnTo>
                    <a:pt x="636311" y="119653"/>
                  </a:lnTo>
                  <a:lnTo>
                    <a:pt x="615499" y="75772"/>
                  </a:lnTo>
                  <a:lnTo>
                    <a:pt x="582191" y="38011"/>
                  </a:lnTo>
                  <a:lnTo>
                    <a:pt x="545210" y="14315"/>
                  </a:lnTo>
                  <a:lnTo>
                    <a:pt x="504650" y="1779"/>
                  </a:lnTo>
                  <a:lnTo>
                    <a:pt x="462536" y="0"/>
                  </a:lnTo>
                  <a:close/>
                </a:path>
              </a:pathLst>
            </a:custGeom>
            <a:solidFill>
              <a:srgbClr val="FFFFFF"/>
            </a:solidFill>
          </p:spPr>
          <p:txBody>
            <a:bodyPr wrap="square" lIns="0" tIns="0" rIns="0" bIns="0" rtlCol="0"/>
            <a:lstStyle/>
            <a:p>
              <a:endParaRPr sz="1092" dirty="0"/>
            </a:p>
          </p:txBody>
        </p:sp>
      </p:grpSp>
      <p:grpSp>
        <p:nvGrpSpPr>
          <p:cNvPr id="96" name="Grupp 95">
            <a:extLst>
              <a:ext uri="{FF2B5EF4-FFF2-40B4-BE49-F238E27FC236}">
                <a16:creationId xmlns:a16="http://schemas.microsoft.com/office/drawing/2014/main" id="{992320AA-4F5D-49A7-89C5-9094E6C970B1}"/>
              </a:ext>
            </a:extLst>
          </p:cNvPr>
          <p:cNvGrpSpPr/>
          <p:nvPr/>
        </p:nvGrpSpPr>
        <p:grpSpPr>
          <a:xfrm>
            <a:off x="2404386" y="6117415"/>
            <a:ext cx="771185" cy="741448"/>
            <a:chOff x="2505018" y="10116839"/>
            <a:chExt cx="1214899" cy="1192511"/>
          </a:xfrm>
        </p:grpSpPr>
        <p:sp>
          <p:nvSpPr>
            <p:cNvPr id="100" name="object 32">
              <a:extLst>
                <a:ext uri="{FF2B5EF4-FFF2-40B4-BE49-F238E27FC236}">
                  <a16:creationId xmlns:a16="http://schemas.microsoft.com/office/drawing/2014/main" id="{D96D4064-50D9-4A73-B0D6-A18BB4283616}"/>
                </a:ext>
              </a:extLst>
            </p:cNvPr>
            <p:cNvSpPr/>
            <p:nvPr userDrawn="1"/>
          </p:nvSpPr>
          <p:spPr>
            <a:xfrm>
              <a:off x="2505018" y="10116839"/>
              <a:ext cx="1214899" cy="1192511"/>
            </a:xfrm>
            <a:custGeom>
              <a:avLst/>
              <a:gdLst/>
              <a:ahLst/>
              <a:cxnLst/>
              <a:rect l="l" t="t" r="r" b="b"/>
              <a:pathLst>
                <a:path w="1256665" h="1256664">
                  <a:moveTo>
                    <a:pt x="1256506" y="0"/>
                  </a:moveTo>
                  <a:lnTo>
                    <a:pt x="0" y="0"/>
                  </a:lnTo>
                  <a:lnTo>
                    <a:pt x="0" y="1256506"/>
                  </a:lnTo>
                  <a:lnTo>
                    <a:pt x="1256506" y="1256506"/>
                  </a:lnTo>
                  <a:lnTo>
                    <a:pt x="1256506" y="0"/>
                  </a:lnTo>
                  <a:close/>
                </a:path>
              </a:pathLst>
            </a:custGeom>
            <a:solidFill>
              <a:srgbClr val="00A8B5"/>
            </a:solidFill>
          </p:spPr>
          <p:txBody>
            <a:bodyPr wrap="square" lIns="0" tIns="0" rIns="0" bIns="0" rtlCol="0"/>
            <a:lstStyle/>
            <a:p>
              <a:endParaRPr sz="1092" dirty="0"/>
            </a:p>
          </p:txBody>
        </p:sp>
        <p:pic>
          <p:nvPicPr>
            <p:cNvPr id="101" name="Bild 100">
              <a:extLst>
                <a:ext uri="{FF2B5EF4-FFF2-40B4-BE49-F238E27FC236}">
                  <a16:creationId xmlns:a16="http://schemas.microsoft.com/office/drawing/2014/main" id="{379E7BD0-3589-4BE4-A7E8-4811AA2D1F44}"/>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90450" y="10338117"/>
              <a:ext cx="685800" cy="685800"/>
            </a:xfrm>
            <a:prstGeom prst="rect">
              <a:avLst/>
            </a:prstGeom>
          </p:spPr>
        </p:pic>
      </p:grpSp>
      <p:grpSp>
        <p:nvGrpSpPr>
          <p:cNvPr id="97" name="Grupp 96">
            <a:extLst>
              <a:ext uri="{FF2B5EF4-FFF2-40B4-BE49-F238E27FC236}">
                <a16:creationId xmlns:a16="http://schemas.microsoft.com/office/drawing/2014/main" id="{7F6BB741-4207-4001-A38B-7C0535D33387}"/>
              </a:ext>
            </a:extLst>
          </p:cNvPr>
          <p:cNvGrpSpPr/>
          <p:nvPr/>
        </p:nvGrpSpPr>
        <p:grpSpPr>
          <a:xfrm>
            <a:off x="3197434" y="6117412"/>
            <a:ext cx="779267" cy="741451"/>
            <a:chOff x="5142593" y="10156232"/>
            <a:chExt cx="1235587" cy="1165827"/>
          </a:xfrm>
        </p:grpSpPr>
        <p:sp>
          <p:nvSpPr>
            <p:cNvPr id="98" name="object 56">
              <a:extLst>
                <a:ext uri="{FF2B5EF4-FFF2-40B4-BE49-F238E27FC236}">
                  <a16:creationId xmlns:a16="http://schemas.microsoft.com/office/drawing/2014/main" id="{7740CAB3-D3B1-43BE-8623-51DA563843CB}"/>
                </a:ext>
              </a:extLst>
            </p:cNvPr>
            <p:cNvSpPr/>
            <p:nvPr/>
          </p:nvSpPr>
          <p:spPr>
            <a:xfrm>
              <a:off x="5142593" y="10156232"/>
              <a:ext cx="1235587" cy="1165827"/>
            </a:xfrm>
            <a:custGeom>
              <a:avLst/>
              <a:gdLst/>
              <a:ahLst/>
              <a:cxnLst/>
              <a:rect l="l" t="t" r="r" b="b"/>
              <a:pathLst>
                <a:path w="1256665" h="1256664">
                  <a:moveTo>
                    <a:pt x="1256506" y="0"/>
                  </a:moveTo>
                  <a:lnTo>
                    <a:pt x="0" y="0"/>
                  </a:lnTo>
                  <a:lnTo>
                    <a:pt x="0" y="1256506"/>
                  </a:lnTo>
                  <a:lnTo>
                    <a:pt x="1256506" y="1256506"/>
                  </a:lnTo>
                  <a:lnTo>
                    <a:pt x="1256506" y="0"/>
                  </a:lnTo>
                  <a:close/>
                </a:path>
              </a:pathLst>
            </a:custGeom>
            <a:solidFill>
              <a:srgbClr val="00A65D"/>
            </a:solidFill>
          </p:spPr>
          <p:txBody>
            <a:bodyPr wrap="square" lIns="0" tIns="0" rIns="0" bIns="0" rtlCol="0"/>
            <a:lstStyle/>
            <a:p>
              <a:endParaRPr sz="1092" dirty="0"/>
            </a:p>
          </p:txBody>
        </p:sp>
        <p:pic>
          <p:nvPicPr>
            <p:cNvPr id="99" name="Bild 98">
              <a:extLst>
                <a:ext uri="{FF2B5EF4-FFF2-40B4-BE49-F238E27FC236}">
                  <a16:creationId xmlns:a16="http://schemas.microsoft.com/office/drawing/2014/main" id="{56F70264-C852-469A-A5DA-AC95582B9FF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36241" y="10380520"/>
              <a:ext cx="646257" cy="646257"/>
            </a:xfrm>
            <a:prstGeom prst="rect">
              <a:avLst/>
            </a:prstGeom>
          </p:spPr>
        </p:pic>
      </p:grpSp>
      <p:sp>
        <p:nvSpPr>
          <p:cNvPr id="50" name="object 27">
            <a:extLst>
              <a:ext uri="{FF2B5EF4-FFF2-40B4-BE49-F238E27FC236}">
                <a16:creationId xmlns:a16="http://schemas.microsoft.com/office/drawing/2014/main" id="{B89012DF-273C-420A-A281-013490A9D3EB}"/>
              </a:ext>
            </a:extLst>
          </p:cNvPr>
          <p:cNvSpPr/>
          <p:nvPr/>
        </p:nvSpPr>
        <p:spPr>
          <a:xfrm>
            <a:off x="792495" y="6115583"/>
            <a:ext cx="793756" cy="743279"/>
          </a:xfrm>
          <a:custGeom>
            <a:avLst/>
            <a:gdLst/>
            <a:ahLst/>
            <a:cxnLst/>
            <a:rect l="l" t="t" r="r" b="b"/>
            <a:pathLst>
              <a:path w="775970" h="775970">
                <a:moveTo>
                  <a:pt x="775614" y="0"/>
                </a:moveTo>
                <a:lnTo>
                  <a:pt x="0" y="0"/>
                </a:lnTo>
                <a:lnTo>
                  <a:pt x="0" y="775614"/>
                </a:lnTo>
                <a:lnTo>
                  <a:pt x="775614" y="775614"/>
                </a:lnTo>
                <a:lnTo>
                  <a:pt x="775614" y="0"/>
                </a:lnTo>
                <a:close/>
              </a:path>
            </a:pathLst>
          </a:custGeom>
          <a:solidFill>
            <a:srgbClr val="FFCD00"/>
          </a:solidFill>
        </p:spPr>
        <p:txBody>
          <a:bodyPr wrap="square" lIns="0" tIns="0" rIns="0" bIns="0" rtlCol="0"/>
          <a:lstStyle/>
          <a:p>
            <a:endParaRPr/>
          </a:p>
        </p:txBody>
      </p:sp>
      <p:sp>
        <p:nvSpPr>
          <p:cNvPr id="53" name="object 55">
            <a:extLst>
              <a:ext uri="{FF2B5EF4-FFF2-40B4-BE49-F238E27FC236}">
                <a16:creationId xmlns:a16="http://schemas.microsoft.com/office/drawing/2014/main" id="{4F180FB9-243E-417B-935E-E9BDA16A0376}"/>
              </a:ext>
            </a:extLst>
          </p:cNvPr>
          <p:cNvSpPr/>
          <p:nvPr/>
        </p:nvSpPr>
        <p:spPr>
          <a:xfrm>
            <a:off x="2403716" y="5339908"/>
            <a:ext cx="771185" cy="753293"/>
          </a:xfrm>
          <a:custGeom>
            <a:avLst/>
            <a:gdLst/>
            <a:ahLst/>
            <a:cxnLst/>
            <a:rect l="l" t="t" r="r" b="b"/>
            <a:pathLst>
              <a:path w="789304" h="789305">
                <a:moveTo>
                  <a:pt x="788924" y="0"/>
                </a:moveTo>
                <a:lnTo>
                  <a:pt x="0" y="0"/>
                </a:lnTo>
                <a:lnTo>
                  <a:pt x="0" y="788924"/>
                </a:lnTo>
                <a:lnTo>
                  <a:pt x="788924" y="788924"/>
                </a:lnTo>
                <a:lnTo>
                  <a:pt x="788924" y="0"/>
                </a:lnTo>
                <a:close/>
              </a:path>
            </a:pathLst>
          </a:custGeom>
          <a:solidFill>
            <a:srgbClr val="11509F"/>
          </a:solidFill>
        </p:spPr>
        <p:txBody>
          <a:bodyPr wrap="square" lIns="0" tIns="0" rIns="0" bIns="0" rtlCol="0"/>
          <a:lstStyle/>
          <a:p>
            <a:endParaRPr dirty="0"/>
          </a:p>
        </p:txBody>
      </p:sp>
      <p:pic>
        <p:nvPicPr>
          <p:cNvPr id="49" name="Bild 48">
            <a:extLst>
              <a:ext uri="{FF2B5EF4-FFF2-40B4-BE49-F238E27FC236}">
                <a16:creationId xmlns:a16="http://schemas.microsoft.com/office/drawing/2014/main" id="{C58BDD61-FCC4-4F8F-BAB6-FFC9210FE47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639902" y="5492947"/>
            <a:ext cx="254965" cy="389333"/>
          </a:xfrm>
          <a:prstGeom prst="rect">
            <a:avLst/>
          </a:prstGeom>
        </p:spPr>
      </p:pic>
      <p:sp>
        <p:nvSpPr>
          <p:cNvPr id="61" name="object 9">
            <a:extLst>
              <a:ext uri="{FF2B5EF4-FFF2-40B4-BE49-F238E27FC236}">
                <a16:creationId xmlns:a16="http://schemas.microsoft.com/office/drawing/2014/main" id="{30B5EB96-6355-439B-A900-DD59E35101AA}"/>
              </a:ext>
            </a:extLst>
          </p:cNvPr>
          <p:cNvSpPr/>
          <p:nvPr userDrawn="1"/>
        </p:nvSpPr>
        <p:spPr>
          <a:xfrm>
            <a:off x="171" y="5338920"/>
            <a:ext cx="771184" cy="755276"/>
          </a:xfrm>
          <a:custGeom>
            <a:avLst/>
            <a:gdLst/>
            <a:ahLst/>
            <a:cxnLst/>
            <a:rect l="l" t="t" r="r" b="b"/>
            <a:pathLst>
              <a:path w="1256665" h="1256664">
                <a:moveTo>
                  <a:pt x="1256506" y="0"/>
                </a:moveTo>
                <a:lnTo>
                  <a:pt x="0" y="0"/>
                </a:lnTo>
                <a:lnTo>
                  <a:pt x="0" y="1256548"/>
                </a:lnTo>
                <a:lnTo>
                  <a:pt x="1256506" y="1256548"/>
                </a:lnTo>
                <a:lnTo>
                  <a:pt x="1256506" y="0"/>
                </a:lnTo>
                <a:close/>
              </a:path>
            </a:pathLst>
          </a:custGeom>
          <a:solidFill>
            <a:srgbClr val="EE4D9B"/>
          </a:solidFill>
          <a:ln>
            <a:noFill/>
          </a:ln>
        </p:spPr>
        <p:txBody>
          <a:bodyPr wrap="square" lIns="0" tIns="0" rIns="0" bIns="0" rtlCol="0"/>
          <a:lstStyle/>
          <a:p>
            <a:endParaRPr sz="1092" dirty="0"/>
          </a:p>
        </p:txBody>
      </p:sp>
      <p:pic>
        <p:nvPicPr>
          <p:cNvPr id="64" name="Bild 63">
            <a:extLst>
              <a:ext uri="{FF2B5EF4-FFF2-40B4-BE49-F238E27FC236}">
                <a16:creationId xmlns:a16="http://schemas.microsoft.com/office/drawing/2014/main" id="{8014BE33-9A36-4F58-B04C-49306A9B45E8}"/>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72039" y="5546504"/>
            <a:ext cx="406272" cy="361105"/>
          </a:xfrm>
          <a:prstGeom prst="rect">
            <a:avLst/>
          </a:prstGeom>
        </p:spPr>
      </p:pic>
      <p:sp>
        <p:nvSpPr>
          <p:cNvPr id="65" name="object 44">
            <a:extLst>
              <a:ext uri="{FF2B5EF4-FFF2-40B4-BE49-F238E27FC236}">
                <a16:creationId xmlns:a16="http://schemas.microsoft.com/office/drawing/2014/main" id="{E5AE01A4-1600-43EE-B8CC-48598F70F3AD}"/>
              </a:ext>
            </a:extLst>
          </p:cNvPr>
          <p:cNvSpPr/>
          <p:nvPr userDrawn="1"/>
        </p:nvSpPr>
        <p:spPr>
          <a:xfrm>
            <a:off x="1018248" y="6342873"/>
            <a:ext cx="301142" cy="312287"/>
          </a:xfrm>
          <a:custGeom>
            <a:avLst/>
            <a:gdLst/>
            <a:ahLst/>
            <a:cxnLst/>
            <a:rect l="l" t="t" r="r" b="b"/>
            <a:pathLst>
              <a:path w="496569" h="514984">
                <a:moveTo>
                  <a:pt x="249468" y="0"/>
                </a:moveTo>
                <a:lnTo>
                  <a:pt x="247269" y="0"/>
                </a:lnTo>
                <a:lnTo>
                  <a:pt x="245793" y="732"/>
                </a:lnTo>
                <a:lnTo>
                  <a:pt x="2209" y="185449"/>
                </a:lnTo>
                <a:lnTo>
                  <a:pt x="732" y="186915"/>
                </a:lnTo>
                <a:lnTo>
                  <a:pt x="0" y="188392"/>
                </a:lnTo>
                <a:lnTo>
                  <a:pt x="732" y="512926"/>
                </a:lnTo>
                <a:lnTo>
                  <a:pt x="2209" y="514403"/>
                </a:lnTo>
                <a:lnTo>
                  <a:pt x="181774" y="514403"/>
                </a:lnTo>
                <a:lnTo>
                  <a:pt x="183240" y="512926"/>
                </a:lnTo>
                <a:lnTo>
                  <a:pt x="183240" y="334837"/>
                </a:lnTo>
                <a:lnTo>
                  <a:pt x="183973" y="334105"/>
                </a:lnTo>
                <a:lnTo>
                  <a:pt x="310555" y="334105"/>
                </a:lnTo>
                <a:lnTo>
                  <a:pt x="313498" y="334837"/>
                </a:lnTo>
                <a:lnTo>
                  <a:pt x="313498" y="512926"/>
                </a:lnTo>
                <a:lnTo>
                  <a:pt x="314974" y="514403"/>
                </a:lnTo>
                <a:lnTo>
                  <a:pt x="493796" y="514403"/>
                </a:lnTo>
                <a:lnTo>
                  <a:pt x="496005" y="512926"/>
                </a:lnTo>
                <a:lnTo>
                  <a:pt x="496005" y="188392"/>
                </a:lnTo>
                <a:lnTo>
                  <a:pt x="494529" y="186915"/>
                </a:lnTo>
                <a:lnTo>
                  <a:pt x="493796" y="185449"/>
                </a:lnTo>
                <a:lnTo>
                  <a:pt x="250945" y="732"/>
                </a:lnTo>
                <a:lnTo>
                  <a:pt x="249468" y="0"/>
                </a:lnTo>
                <a:close/>
              </a:path>
            </a:pathLst>
          </a:custGeom>
          <a:solidFill>
            <a:srgbClr val="FFFFFF"/>
          </a:solidFill>
        </p:spPr>
        <p:txBody>
          <a:bodyPr wrap="square" lIns="0" tIns="0" rIns="0" bIns="0" rtlCol="0"/>
          <a:lstStyle/>
          <a:p>
            <a:endParaRPr sz="1092"/>
          </a:p>
        </p:txBody>
      </p:sp>
      <p:pic>
        <p:nvPicPr>
          <p:cNvPr id="33" name="Bildobjekt 32">
            <a:extLst>
              <a:ext uri="{FF2B5EF4-FFF2-40B4-BE49-F238E27FC236}">
                <a16:creationId xmlns:a16="http://schemas.microsoft.com/office/drawing/2014/main" id="{146AC4AB-072C-4CF7-A9F0-4DB2DF0CCE41}"/>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908436" y="333375"/>
            <a:ext cx="948353" cy="1094400"/>
          </a:xfrm>
          <a:prstGeom prst="rect">
            <a:avLst/>
          </a:prstGeom>
        </p:spPr>
      </p:pic>
      <p:pic>
        <p:nvPicPr>
          <p:cNvPr id="41" name="Bildobjekt 40" descr="En bild som visar vägg, person, kvinna, inomhus&#10;&#10;Automatiskt genererad beskrivning">
            <a:extLst>
              <a:ext uri="{FF2B5EF4-FFF2-40B4-BE49-F238E27FC236}">
                <a16:creationId xmlns:a16="http://schemas.microsoft.com/office/drawing/2014/main" id="{E45719D1-5E28-449D-8FBC-E08976E40E8E}"/>
              </a:ext>
            </a:extLst>
          </p:cNvPr>
          <p:cNvPicPr>
            <a:picLocks noChangeAspect="1"/>
          </p:cNvPicPr>
          <p:nvPr userDrawn="1"/>
        </p:nvPicPr>
        <p:blipFill rotWithShape="1">
          <a:blip r:embed="rId11"/>
          <a:srcRect b="5152"/>
          <a:stretch/>
        </p:blipFill>
        <p:spPr>
          <a:xfrm>
            <a:off x="1591892" y="5338920"/>
            <a:ext cx="793756" cy="752863"/>
          </a:xfrm>
          <a:prstGeom prst="rect">
            <a:avLst/>
          </a:prstGeom>
        </p:spPr>
      </p:pic>
      <p:pic>
        <p:nvPicPr>
          <p:cNvPr id="42" name="Bildobjekt 41" descr="En bild som visar person, person, glasögon, utomhus&#10;&#10;Automatiskt genererad beskrivning">
            <a:extLst>
              <a:ext uri="{FF2B5EF4-FFF2-40B4-BE49-F238E27FC236}">
                <a16:creationId xmlns:a16="http://schemas.microsoft.com/office/drawing/2014/main" id="{A2F49259-5675-4E3C-A324-02A234A1376B}"/>
              </a:ext>
            </a:extLst>
          </p:cNvPr>
          <p:cNvPicPr>
            <a:picLocks noChangeAspect="1"/>
          </p:cNvPicPr>
          <p:nvPr userDrawn="1"/>
        </p:nvPicPr>
        <p:blipFill rotWithShape="1">
          <a:blip r:embed="rId12" cstate="print">
            <a:duotone>
              <a:schemeClr val="accent5">
                <a:shade val="45000"/>
                <a:satMod val="135000"/>
              </a:schemeClr>
              <a:prstClr val="white"/>
            </a:duotone>
            <a:extLst>
              <a:ext uri="{BEBA8EAE-BF5A-486C-A8C5-ECC9F3942E4B}">
                <a14:imgProps xmlns:a14="http://schemas.microsoft.com/office/drawing/2010/main">
                  <a14:imgLayer r:embed="rId13">
                    <a14:imgEffect>
                      <a14:saturation sat="200000"/>
                    </a14:imgEffect>
                  </a14:imgLayer>
                </a14:imgProps>
              </a:ext>
              <a:ext uri="{28A0092B-C50C-407E-A947-70E740481C1C}">
                <a14:useLocalDpi xmlns:a14="http://schemas.microsoft.com/office/drawing/2010/main" val="0"/>
              </a:ext>
            </a:extLst>
          </a:blip>
          <a:srcRect b="4126"/>
          <a:stretch/>
        </p:blipFill>
        <p:spPr>
          <a:xfrm>
            <a:off x="251" y="6119557"/>
            <a:ext cx="770381" cy="738444"/>
          </a:xfrm>
          <a:prstGeom prst="rect">
            <a:avLst/>
          </a:prstGeom>
        </p:spPr>
      </p:pic>
    </p:spTree>
    <p:extLst>
      <p:ext uri="{BB962C8B-B14F-4D97-AF65-F5344CB8AC3E}">
        <p14:creationId xmlns:p14="http://schemas.microsoft.com/office/powerpoint/2010/main" val="22458709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Vision Skövde 2040_biblioteket">
    <p:spTree>
      <p:nvGrpSpPr>
        <p:cNvPr id="1" name=""/>
        <p:cNvGrpSpPr/>
        <p:nvPr/>
      </p:nvGrpSpPr>
      <p:grpSpPr>
        <a:xfrm>
          <a:off x="0" y="0"/>
          <a:ext cx="0" cy="0"/>
          <a:chOff x="0" y="0"/>
          <a:chExt cx="0" cy="0"/>
        </a:xfrm>
      </p:grpSpPr>
      <p:sp>
        <p:nvSpPr>
          <p:cNvPr id="15" name="object 19">
            <a:extLst>
              <a:ext uri="{FF2B5EF4-FFF2-40B4-BE49-F238E27FC236}">
                <a16:creationId xmlns:a16="http://schemas.microsoft.com/office/drawing/2014/main" id="{248A4F9E-4873-4889-A9C1-12F818922C72}"/>
              </a:ext>
            </a:extLst>
          </p:cNvPr>
          <p:cNvSpPr/>
          <p:nvPr/>
        </p:nvSpPr>
        <p:spPr>
          <a:xfrm>
            <a:off x="5334000" y="761947"/>
            <a:ext cx="762096" cy="762043"/>
          </a:xfrm>
          <a:custGeom>
            <a:avLst/>
            <a:gdLst/>
            <a:ahLst/>
            <a:cxnLst/>
            <a:rect l="l" t="t" r="r" b="b"/>
            <a:pathLst>
              <a:path w="1256665" h="1256664">
                <a:moveTo>
                  <a:pt x="0" y="1256506"/>
                </a:moveTo>
                <a:lnTo>
                  <a:pt x="1256506" y="1256506"/>
                </a:lnTo>
                <a:lnTo>
                  <a:pt x="1256506" y="0"/>
                </a:lnTo>
                <a:lnTo>
                  <a:pt x="0" y="0"/>
                </a:lnTo>
                <a:lnTo>
                  <a:pt x="0" y="1256506"/>
                </a:lnTo>
                <a:close/>
              </a:path>
            </a:pathLst>
          </a:custGeom>
          <a:ln w="20941">
            <a:solidFill>
              <a:srgbClr val="FFFFFF"/>
            </a:solidFill>
          </a:ln>
        </p:spPr>
        <p:txBody>
          <a:bodyPr wrap="square" lIns="0" tIns="0" rIns="0" bIns="0" rtlCol="0"/>
          <a:lstStyle/>
          <a:p>
            <a:endParaRPr sz="1092"/>
          </a:p>
        </p:txBody>
      </p:sp>
      <p:sp>
        <p:nvSpPr>
          <p:cNvPr id="22" name="object 34">
            <a:extLst>
              <a:ext uri="{FF2B5EF4-FFF2-40B4-BE49-F238E27FC236}">
                <a16:creationId xmlns:a16="http://schemas.microsoft.com/office/drawing/2014/main" id="{120316A3-24D1-41B9-AC83-C150C4FDA3F1}"/>
              </a:ext>
            </a:extLst>
          </p:cNvPr>
          <p:cNvSpPr/>
          <p:nvPr userDrawn="1"/>
        </p:nvSpPr>
        <p:spPr>
          <a:xfrm>
            <a:off x="9144000" y="761947"/>
            <a:ext cx="762096" cy="762043"/>
          </a:xfrm>
          <a:custGeom>
            <a:avLst/>
            <a:gdLst/>
            <a:ahLst/>
            <a:cxnLst/>
            <a:rect l="l" t="t" r="r" b="b"/>
            <a:pathLst>
              <a:path w="1256665" h="1256664">
                <a:moveTo>
                  <a:pt x="0" y="1256506"/>
                </a:moveTo>
                <a:lnTo>
                  <a:pt x="1256506" y="1256506"/>
                </a:lnTo>
                <a:lnTo>
                  <a:pt x="1256506" y="0"/>
                </a:lnTo>
                <a:lnTo>
                  <a:pt x="0" y="0"/>
                </a:lnTo>
                <a:lnTo>
                  <a:pt x="0" y="1256506"/>
                </a:lnTo>
                <a:close/>
              </a:path>
            </a:pathLst>
          </a:custGeom>
          <a:ln w="20941">
            <a:solidFill>
              <a:srgbClr val="FFFFFF"/>
            </a:solidFill>
          </a:ln>
        </p:spPr>
        <p:txBody>
          <a:bodyPr wrap="square" lIns="0" tIns="0" rIns="0" bIns="0" rtlCol="0"/>
          <a:lstStyle/>
          <a:p>
            <a:endParaRPr sz="1092"/>
          </a:p>
        </p:txBody>
      </p:sp>
      <p:sp>
        <p:nvSpPr>
          <p:cNvPr id="37" name="object 51">
            <a:extLst>
              <a:ext uri="{FF2B5EF4-FFF2-40B4-BE49-F238E27FC236}">
                <a16:creationId xmlns:a16="http://schemas.microsoft.com/office/drawing/2014/main" id="{BA50810A-4045-402A-A28B-C6BBFDA71BF6}"/>
              </a:ext>
            </a:extLst>
          </p:cNvPr>
          <p:cNvSpPr/>
          <p:nvPr userDrawn="1"/>
        </p:nvSpPr>
        <p:spPr>
          <a:xfrm>
            <a:off x="4572000" y="761947"/>
            <a:ext cx="762096" cy="762043"/>
          </a:xfrm>
          <a:custGeom>
            <a:avLst/>
            <a:gdLst/>
            <a:ahLst/>
            <a:cxnLst/>
            <a:rect l="l" t="t" r="r" b="b"/>
            <a:pathLst>
              <a:path w="1256665" h="1256664">
                <a:moveTo>
                  <a:pt x="0" y="1256506"/>
                </a:moveTo>
                <a:lnTo>
                  <a:pt x="1256506" y="1256506"/>
                </a:lnTo>
                <a:lnTo>
                  <a:pt x="1256506" y="0"/>
                </a:lnTo>
                <a:lnTo>
                  <a:pt x="0" y="0"/>
                </a:lnTo>
                <a:lnTo>
                  <a:pt x="0" y="1256506"/>
                </a:lnTo>
                <a:close/>
              </a:path>
            </a:pathLst>
          </a:custGeom>
          <a:ln w="20941">
            <a:solidFill>
              <a:srgbClr val="FFFFFF"/>
            </a:solidFill>
          </a:ln>
        </p:spPr>
        <p:txBody>
          <a:bodyPr wrap="square" lIns="0" tIns="0" rIns="0" bIns="0" rtlCol="0"/>
          <a:lstStyle/>
          <a:p>
            <a:endParaRPr sz="1092"/>
          </a:p>
        </p:txBody>
      </p:sp>
      <p:sp>
        <p:nvSpPr>
          <p:cNvPr id="40" name="object 54">
            <a:extLst>
              <a:ext uri="{FF2B5EF4-FFF2-40B4-BE49-F238E27FC236}">
                <a16:creationId xmlns:a16="http://schemas.microsoft.com/office/drawing/2014/main" id="{11B10692-BF6F-4293-92B1-E67C2855E7F2}"/>
              </a:ext>
            </a:extLst>
          </p:cNvPr>
          <p:cNvSpPr/>
          <p:nvPr userDrawn="1"/>
        </p:nvSpPr>
        <p:spPr>
          <a:xfrm>
            <a:off x="3810000" y="0"/>
            <a:ext cx="762096" cy="762043"/>
          </a:xfrm>
          <a:custGeom>
            <a:avLst/>
            <a:gdLst/>
            <a:ahLst/>
            <a:cxnLst/>
            <a:rect l="l" t="t" r="r" b="b"/>
            <a:pathLst>
              <a:path w="1256665" h="1256665">
                <a:moveTo>
                  <a:pt x="0" y="1256506"/>
                </a:moveTo>
                <a:lnTo>
                  <a:pt x="1256506" y="1256506"/>
                </a:lnTo>
                <a:lnTo>
                  <a:pt x="1256506" y="0"/>
                </a:lnTo>
                <a:lnTo>
                  <a:pt x="0" y="0"/>
                </a:lnTo>
                <a:lnTo>
                  <a:pt x="0" y="1256506"/>
                </a:lnTo>
                <a:close/>
              </a:path>
            </a:pathLst>
          </a:custGeom>
          <a:ln w="20941">
            <a:solidFill>
              <a:srgbClr val="FFFFFF"/>
            </a:solidFill>
          </a:ln>
        </p:spPr>
        <p:txBody>
          <a:bodyPr wrap="square" lIns="0" tIns="0" rIns="0" bIns="0" rtlCol="0"/>
          <a:lstStyle/>
          <a:p>
            <a:endParaRPr sz="1092"/>
          </a:p>
        </p:txBody>
      </p:sp>
      <p:sp>
        <p:nvSpPr>
          <p:cNvPr id="44" name="object 58">
            <a:extLst>
              <a:ext uri="{FF2B5EF4-FFF2-40B4-BE49-F238E27FC236}">
                <a16:creationId xmlns:a16="http://schemas.microsoft.com/office/drawing/2014/main" id="{E027267F-C40D-40C0-AAC3-15A7CE0C7010}"/>
              </a:ext>
            </a:extLst>
          </p:cNvPr>
          <p:cNvSpPr/>
          <p:nvPr/>
        </p:nvSpPr>
        <p:spPr>
          <a:xfrm>
            <a:off x="6858000" y="761972"/>
            <a:ext cx="762096" cy="762043"/>
          </a:xfrm>
          <a:custGeom>
            <a:avLst/>
            <a:gdLst/>
            <a:ahLst/>
            <a:cxnLst/>
            <a:rect l="l" t="t" r="r" b="b"/>
            <a:pathLst>
              <a:path w="1256665" h="1256664">
                <a:moveTo>
                  <a:pt x="0" y="1256506"/>
                </a:moveTo>
                <a:lnTo>
                  <a:pt x="1256506" y="1256506"/>
                </a:lnTo>
                <a:lnTo>
                  <a:pt x="1256506" y="0"/>
                </a:lnTo>
                <a:lnTo>
                  <a:pt x="0" y="0"/>
                </a:lnTo>
                <a:lnTo>
                  <a:pt x="0" y="1256506"/>
                </a:lnTo>
                <a:close/>
              </a:path>
            </a:pathLst>
          </a:custGeom>
          <a:ln w="20941">
            <a:solidFill>
              <a:srgbClr val="FFFFFF"/>
            </a:solidFill>
          </a:ln>
        </p:spPr>
        <p:txBody>
          <a:bodyPr wrap="square" lIns="0" tIns="0" rIns="0" bIns="0" rtlCol="0"/>
          <a:lstStyle/>
          <a:p>
            <a:endParaRPr sz="1092"/>
          </a:p>
        </p:txBody>
      </p:sp>
      <p:sp>
        <p:nvSpPr>
          <p:cNvPr id="46" name="object 60">
            <a:extLst>
              <a:ext uri="{FF2B5EF4-FFF2-40B4-BE49-F238E27FC236}">
                <a16:creationId xmlns:a16="http://schemas.microsoft.com/office/drawing/2014/main" id="{C8E7D49F-844D-4536-831B-66C4D55771E2}"/>
              </a:ext>
            </a:extLst>
          </p:cNvPr>
          <p:cNvSpPr/>
          <p:nvPr/>
        </p:nvSpPr>
        <p:spPr>
          <a:xfrm>
            <a:off x="6099175" y="3175"/>
            <a:ext cx="759016" cy="758962"/>
          </a:xfrm>
          <a:custGeom>
            <a:avLst/>
            <a:gdLst/>
            <a:ahLst/>
            <a:cxnLst/>
            <a:rect l="l" t="t" r="r" b="b"/>
            <a:pathLst>
              <a:path w="1251584" h="1251585">
                <a:moveTo>
                  <a:pt x="0" y="1251270"/>
                </a:moveTo>
                <a:lnTo>
                  <a:pt x="1251270" y="1251270"/>
                </a:lnTo>
                <a:lnTo>
                  <a:pt x="1251270" y="0"/>
                </a:lnTo>
                <a:lnTo>
                  <a:pt x="0" y="0"/>
                </a:lnTo>
                <a:lnTo>
                  <a:pt x="0" y="1251270"/>
                </a:lnTo>
                <a:close/>
              </a:path>
            </a:pathLst>
          </a:custGeom>
          <a:ln w="20941">
            <a:solidFill>
              <a:srgbClr val="FFFFFF"/>
            </a:solidFill>
          </a:ln>
        </p:spPr>
        <p:txBody>
          <a:bodyPr wrap="square" lIns="0" tIns="0" rIns="0" bIns="0" rtlCol="0"/>
          <a:lstStyle/>
          <a:p>
            <a:endParaRPr sz="1092"/>
          </a:p>
        </p:txBody>
      </p:sp>
      <p:sp>
        <p:nvSpPr>
          <p:cNvPr id="48" name="object 62">
            <a:extLst>
              <a:ext uri="{FF2B5EF4-FFF2-40B4-BE49-F238E27FC236}">
                <a16:creationId xmlns:a16="http://schemas.microsoft.com/office/drawing/2014/main" id="{2F16266D-662F-48B5-A55A-CF042B8EB6D1}"/>
              </a:ext>
            </a:extLst>
          </p:cNvPr>
          <p:cNvSpPr/>
          <p:nvPr/>
        </p:nvSpPr>
        <p:spPr>
          <a:xfrm>
            <a:off x="7620000" y="0"/>
            <a:ext cx="762096" cy="762043"/>
          </a:xfrm>
          <a:custGeom>
            <a:avLst/>
            <a:gdLst/>
            <a:ahLst/>
            <a:cxnLst/>
            <a:rect l="l" t="t" r="r" b="b"/>
            <a:pathLst>
              <a:path w="1256665" h="1256665">
                <a:moveTo>
                  <a:pt x="0" y="1256506"/>
                </a:moveTo>
                <a:lnTo>
                  <a:pt x="1256506" y="1256506"/>
                </a:lnTo>
                <a:lnTo>
                  <a:pt x="1256506" y="0"/>
                </a:lnTo>
                <a:lnTo>
                  <a:pt x="0" y="0"/>
                </a:lnTo>
                <a:lnTo>
                  <a:pt x="0" y="1256506"/>
                </a:lnTo>
                <a:close/>
              </a:path>
            </a:pathLst>
          </a:custGeom>
          <a:ln w="20941">
            <a:solidFill>
              <a:srgbClr val="FFFFFF"/>
            </a:solidFill>
          </a:ln>
        </p:spPr>
        <p:txBody>
          <a:bodyPr wrap="square" lIns="0" tIns="0" rIns="0" bIns="0" rtlCol="0"/>
          <a:lstStyle/>
          <a:p>
            <a:endParaRPr sz="1092"/>
          </a:p>
        </p:txBody>
      </p:sp>
      <p:sp>
        <p:nvSpPr>
          <p:cNvPr id="69" name="object 47">
            <a:extLst>
              <a:ext uri="{FF2B5EF4-FFF2-40B4-BE49-F238E27FC236}">
                <a16:creationId xmlns:a16="http://schemas.microsoft.com/office/drawing/2014/main" id="{A3691779-E526-4B00-8F5E-0E1D5B3EEC13}"/>
              </a:ext>
            </a:extLst>
          </p:cNvPr>
          <p:cNvSpPr/>
          <p:nvPr/>
        </p:nvSpPr>
        <p:spPr>
          <a:xfrm>
            <a:off x="735730" y="3799039"/>
            <a:ext cx="391638" cy="348098"/>
          </a:xfrm>
          <a:custGeom>
            <a:avLst/>
            <a:gdLst/>
            <a:ahLst/>
            <a:cxnLst/>
            <a:rect l="l" t="t" r="r" b="b"/>
            <a:pathLst>
              <a:path w="645794" h="574039">
                <a:moveTo>
                  <a:pt x="596754" y="0"/>
                </a:moveTo>
                <a:lnTo>
                  <a:pt x="587673" y="2202"/>
                </a:lnTo>
                <a:lnTo>
                  <a:pt x="580432" y="9546"/>
                </a:lnTo>
                <a:lnTo>
                  <a:pt x="549510" y="50354"/>
                </a:lnTo>
                <a:lnTo>
                  <a:pt x="510036" y="81234"/>
                </a:lnTo>
                <a:lnTo>
                  <a:pt x="463754" y="100788"/>
                </a:lnTo>
                <a:lnTo>
                  <a:pt x="412406" y="107617"/>
                </a:lnTo>
                <a:lnTo>
                  <a:pt x="322744" y="107617"/>
                </a:lnTo>
                <a:lnTo>
                  <a:pt x="273412" y="113303"/>
                </a:lnTo>
                <a:lnTo>
                  <a:pt x="228119" y="129498"/>
                </a:lnTo>
                <a:lnTo>
                  <a:pt x="188160" y="154909"/>
                </a:lnTo>
                <a:lnTo>
                  <a:pt x="154828" y="188241"/>
                </a:lnTo>
                <a:lnTo>
                  <a:pt x="129417" y="228200"/>
                </a:lnTo>
                <a:lnTo>
                  <a:pt x="113222" y="273493"/>
                </a:lnTo>
                <a:lnTo>
                  <a:pt x="107535" y="322825"/>
                </a:lnTo>
                <a:lnTo>
                  <a:pt x="107535" y="330667"/>
                </a:lnTo>
                <a:lnTo>
                  <a:pt x="109221" y="345798"/>
                </a:lnTo>
                <a:lnTo>
                  <a:pt x="141842" y="324423"/>
                </a:lnTo>
                <a:lnTo>
                  <a:pt x="178548" y="304621"/>
                </a:lnTo>
                <a:lnTo>
                  <a:pt x="219539" y="287017"/>
                </a:lnTo>
                <a:lnTo>
                  <a:pt x="265013" y="272236"/>
                </a:lnTo>
                <a:lnTo>
                  <a:pt x="315172" y="260904"/>
                </a:lnTo>
                <a:lnTo>
                  <a:pt x="370215" y="253647"/>
                </a:lnTo>
                <a:lnTo>
                  <a:pt x="430342" y="251089"/>
                </a:lnTo>
                <a:lnTo>
                  <a:pt x="440206" y="251089"/>
                </a:lnTo>
                <a:lnTo>
                  <a:pt x="448279" y="259162"/>
                </a:lnTo>
                <a:lnTo>
                  <a:pt x="448279" y="278889"/>
                </a:lnTo>
                <a:lnTo>
                  <a:pt x="440206" y="286951"/>
                </a:lnTo>
                <a:lnTo>
                  <a:pt x="430342" y="286951"/>
                </a:lnTo>
                <a:lnTo>
                  <a:pt x="357465" y="291023"/>
                </a:lnTo>
                <a:lnTo>
                  <a:pt x="292323" y="302395"/>
                </a:lnTo>
                <a:lnTo>
                  <a:pt x="234604" y="319803"/>
                </a:lnTo>
                <a:lnTo>
                  <a:pt x="183996" y="341981"/>
                </a:lnTo>
                <a:lnTo>
                  <a:pt x="140188" y="367666"/>
                </a:lnTo>
                <a:lnTo>
                  <a:pt x="102866" y="395592"/>
                </a:lnTo>
                <a:lnTo>
                  <a:pt x="71718" y="424494"/>
                </a:lnTo>
                <a:lnTo>
                  <a:pt x="46433" y="453109"/>
                </a:lnTo>
                <a:lnTo>
                  <a:pt x="12200" y="504416"/>
                </a:lnTo>
                <a:lnTo>
                  <a:pt x="0" y="538516"/>
                </a:lnTo>
                <a:lnTo>
                  <a:pt x="2806" y="551928"/>
                </a:lnTo>
                <a:lnTo>
                  <a:pt x="10426" y="563321"/>
                </a:lnTo>
                <a:lnTo>
                  <a:pt x="22240" y="571205"/>
                </a:lnTo>
                <a:lnTo>
                  <a:pt x="36240" y="573944"/>
                </a:lnTo>
                <a:lnTo>
                  <a:pt x="49696" y="571176"/>
                </a:lnTo>
                <a:lnTo>
                  <a:pt x="61135" y="563574"/>
                </a:lnTo>
                <a:lnTo>
                  <a:pt x="69086" y="551813"/>
                </a:lnTo>
                <a:lnTo>
                  <a:pt x="74352" y="540976"/>
                </a:lnTo>
                <a:lnTo>
                  <a:pt x="88581" y="517476"/>
                </a:lnTo>
                <a:lnTo>
                  <a:pt x="113210" y="485758"/>
                </a:lnTo>
                <a:lnTo>
                  <a:pt x="149681" y="450266"/>
                </a:lnTo>
                <a:lnTo>
                  <a:pt x="175308" y="479084"/>
                </a:lnTo>
                <a:lnTo>
                  <a:pt x="208257" y="504755"/>
                </a:lnTo>
                <a:lnTo>
                  <a:pt x="247997" y="524670"/>
                </a:lnTo>
                <a:lnTo>
                  <a:pt x="293995" y="536221"/>
                </a:lnTo>
                <a:lnTo>
                  <a:pt x="345717" y="536797"/>
                </a:lnTo>
                <a:lnTo>
                  <a:pt x="392364" y="529797"/>
                </a:lnTo>
                <a:lnTo>
                  <a:pt x="436103" y="516099"/>
                </a:lnTo>
                <a:lnTo>
                  <a:pt x="476611" y="496198"/>
                </a:lnTo>
                <a:lnTo>
                  <a:pt x="513565" y="470588"/>
                </a:lnTo>
                <a:lnTo>
                  <a:pt x="546641" y="439762"/>
                </a:lnTo>
                <a:lnTo>
                  <a:pt x="575516" y="404216"/>
                </a:lnTo>
                <a:lnTo>
                  <a:pt x="599866" y="364443"/>
                </a:lnTo>
                <a:lnTo>
                  <a:pt x="619368" y="320937"/>
                </a:lnTo>
                <a:lnTo>
                  <a:pt x="633698" y="274193"/>
                </a:lnTo>
                <a:lnTo>
                  <a:pt x="642534" y="224704"/>
                </a:lnTo>
                <a:lnTo>
                  <a:pt x="645551" y="172965"/>
                </a:lnTo>
                <a:lnTo>
                  <a:pt x="643326" y="130585"/>
                </a:lnTo>
                <a:lnTo>
                  <a:pt x="636836" y="88647"/>
                </a:lnTo>
                <a:lnTo>
                  <a:pt x="626352" y="48349"/>
                </a:lnTo>
                <a:lnTo>
                  <a:pt x="612148" y="10887"/>
                </a:lnTo>
                <a:lnTo>
                  <a:pt x="605602" y="2905"/>
                </a:lnTo>
                <a:lnTo>
                  <a:pt x="596754" y="0"/>
                </a:lnTo>
                <a:close/>
              </a:path>
            </a:pathLst>
          </a:custGeom>
          <a:solidFill>
            <a:srgbClr val="FFFFFF"/>
          </a:solidFill>
        </p:spPr>
        <p:txBody>
          <a:bodyPr wrap="square" lIns="0" tIns="0" rIns="0" bIns="0" rtlCol="0"/>
          <a:lstStyle/>
          <a:p>
            <a:endParaRPr sz="1092"/>
          </a:p>
        </p:txBody>
      </p:sp>
      <p:sp>
        <p:nvSpPr>
          <p:cNvPr id="70" name="object 48">
            <a:extLst>
              <a:ext uri="{FF2B5EF4-FFF2-40B4-BE49-F238E27FC236}">
                <a16:creationId xmlns:a16="http://schemas.microsoft.com/office/drawing/2014/main" id="{35C98FEC-AC87-4348-A11F-D3749453509B}"/>
              </a:ext>
            </a:extLst>
          </p:cNvPr>
          <p:cNvSpPr/>
          <p:nvPr/>
        </p:nvSpPr>
        <p:spPr>
          <a:xfrm>
            <a:off x="550681" y="3613831"/>
            <a:ext cx="762096" cy="762043"/>
          </a:xfrm>
          <a:custGeom>
            <a:avLst/>
            <a:gdLst/>
            <a:ahLst/>
            <a:cxnLst/>
            <a:rect l="l" t="t" r="r" b="b"/>
            <a:pathLst>
              <a:path w="1256665" h="1256664">
                <a:moveTo>
                  <a:pt x="0" y="1256506"/>
                </a:moveTo>
                <a:lnTo>
                  <a:pt x="1256506" y="1256506"/>
                </a:lnTo>
                <a:lnTo>
                  <a:pt x="1256506" y="0"/>
                </a:lnTo>
                <a:lnTo>
                  <a:pt x="0" y="0"/>
                </a:lnTo>
                <a:lnTo>
                  <a:pt x="0" y="1256506"/>
                </a:lnTo>
                <a:close/>
              </a:path>
            </a:pathLst>
          </a:custGeom>
          <a:ln w="20941">
            <a:solidFill>
              <a:srgbClr val="FFFFFF"/>
            </a:solidFill>
          </a:ln>
        </p:spPr>
        <p:txBody>
          <a:bodyPr wrap="square" lIns="0" tIns="0" rIns="0" bIns="0" rtlCol="0"/>
          <a:lstStyle/>
          <a:p>
            <a:endParaRPr sz="1092"/>
          </a:p>
        </p:txBody>
      </p:sp>
      <p:sp>
        <p:nvSpPr>
          <p:cNvPr id="43" name="object 15">
            <a:extLst>
              <a:ext uri="{FF2B5EF4-FFF2-40B4-BE49-F238E27FC236}">
                <a16:creationId xmlns:a16="http://schemas.microsoft.com/office/drawing/2014/main" id="{4341530D-60CB-4035-BDF0-7D1EEA444AF3}"/>
              </a:ext>
            </a:extLst>
          </p:cNvPr>
          <p:cNvSpPr/>
          <p:nvPr userDrawn="1"/>
        </p:nvSpPr>
        <p:spPr>
          <a:xfrm>
            <a:off x="10668000" y="4543283"/>
            <a:ext cx="762096" cy="762043"/>
          </a:xfrm>
          <a:custGeom>
            <a:avLst/>
            <a:gdLst/>
            <a:ahLst/>
            <a:cxnLst/>
            <a:rect l="l" t="t" r="r" b="b"/>
            <a:pathLst>
              <a:path w="1256665" h="1256664">
                <a:moveTo>
                  <a:pt x="0" y="1256506"/>
                </a:moveTo>
                <a:lnTo>
                  <a:pt x="1256506" y="1256506"/>
                </a:lnTo>
                <a:lnTo>
                  <a:pt x="1256506" y="0"/>
                </a:lnTo>
                <a:lnTo>
                  <a:pt x="0" y="0"/>
                </a:lnTo>
                <a:lnTo>
                  <a:pt x="0" y="1256506"/>
                </a:lnTo>
                <a:close/>
              </a:path>
            </a:pathLst>
          </a:custGeom>
          <a:ln w="20941">
            <a:solidFill>
              <a:srgbClr val="FFFFFF"/>
            </a:solidFill>
          </a:ln>
        </p:spPr>
        <p:txBody>
          <a:bodyPr wrap="square" lIns="0" tIns="0" rIns="0" bIns="0" rtlCol="0"/>
          <a:lstStyle/>
          <a:p>
            <a:endParaRPr sz="1092"/>
          </a:p>
        </p:txBody>
      </p:sp>
      <p:sp>
        <p:nvSpPr>
          <p:cNvPr id="62" name="object 20">
            <a:extLst>
              <a:ext uri="{FF2B5EF4-FFF2-40B4-BE49-F238E27FC236}">
                <a16:creationId xmlns:a16="http://schemas.microsoft.com/office/drawing/2014/main" id="{30E4D8C4-E11C-4B30-9A79-7F93DB240225}"/>
              </a:ext>
            </a:extLst>
          </p:cNvPr>
          <p:cNvSpPr/>
          <p:nvPr userDrawn="1"/>
        </p:nvSpPr>
        <p:spPr>
          <a:xfrm>
            <a:off x="9906000" y="4543296"/>
            <a:ext cx="762096" cy="762043"/>
          </a:xfrm>
          <a:custGeom>
            <a:avLst/>
            <a:gdLst/>
            <a:ahLst/>
            <a:cxnLst/>
            <a:rect l="l" t="t" r="r" b="b"/>
            <a:pathLst>
              <a:path w="1256665" h="1256664">
                <a:moveTo>
                  <a:pt x="0" y="1256506"/>
                </a:moveTo>
                <a:lnTo>
                  <a:pt x="1256506" y="1256506"/>
                </a:lnTo>
                <a:lnTo>
                  <a:pt x="1256506" y="0"/>
                </a:lnTo>
                <a:lnTo>
                  <a:pt x="0" y="0"/>
                </a:lnTo>
                <a:lnTo>
                  <a:pt x="0" y="1256506"/>
                </a:lnTo>
                <a:close/>
              </a:path>
            </a:pathLst>
          </a:custGeom>
          <a:ln w="20941">
            <a:solidFill>
              <a:srgbClr val="FFFFFF"/>
            </a:solidFill>
          </a:ln>
        </p:spPr>
        <p:txBody>
          <a:bodyPr wrap="square" lIns="0" tIns="0" rIns="0" bIns="0" rtlCol="0"/>
          <a:lstStyle/>
          <a:p>
            <a:endParaRPr sz="1092"/>
          </a:p>
        </p:txBody>
      </p:sp>
      <p:sp>
        <p:nvSpPr>
          <p:cNvPr id="66" name="object 33">
            <a:extLst>
              <a:ext uri="{FF2B5EF4-FFF2-40B4-BE49-F238E27FC236}">
                <a16:creationId xmlns:a16="http://schemas.microsoft.com/office/drawing/2014/main" id="{D03C34FD-3BAE-49BD-BF38-D1D1BD5DD23E}"/>
              </a:ext>
            </a:extLst>
          </p:cNvPr>
          <p:cNvSpPr/>
          <p:nvPr userDrawn="1"/>
        </p:nvSpPr>
        <p:spPr>
          <a:xfrm>
            <a:off x="11608062" y="5503069"/>
            <a:ext cx="413588" cy="361961"/>
          </a:xfrm>
          <a:custGeom>
            <a:avLst/>
            <a:gdLst/>
            <a:ahLst/>
            <a:cxnLst/>
            <a:rect l="l" t="t" r="r" b="b"/>
            <a:pathLst>
              <a:path w="681990" h="596900">
                <a:moveTo>
                  <a:pt x="85233" y="85233"/>
                </a:moveTo>
                <a:lnTo>
                  <a:pt x="0" y="85233"/>
                </a:lnTo>
                <a:lnTo>
                  <a:pt x="3905" y="133620"/>
                </a:lnTo>
                <a:lnTo>
                  <a:pt x="15211" y="179523"/>
                </a:lnTo>
                <a:lnTo>
                  <a:pt x="33303" y="222327"/>
                </a:lnTo>
                <a:lnTo>
                  <a:pt x="57566" y="261418"/>
                </a:lnTo>
                <a:lnTo>
                  <a:pt x="87387" y="296182"/>
                </a:lnTo>
                <a:lnTo>
                  <a:pt x="122150" y="326002"/>
                </a:lnTo>
                <a:lnTo>
                  <a:pt x="161241" y="350266"/>
                </a:lnTo>
                <a:lnTo>
                  <a:pt x="204045" y="368358"/>
                </a:lnTo>
                <a:lnTo>
                  <a:pt x="249949" y="379664"/>
                </a:lnTo>
                <a:lnTo>
                  <a:pt x="298336" y="383569"/>
                </a:lnTo>
                <a:lnTo>
                  <a:pt x="298336" y="575354"/>
                </a:lnTo>
                <a:lnTo>
                  <a:pt x="300016" y="583626"/>
                </a:lnTo>
                <a:lnTo>
                  <a:pt x="304592" y="590402"/>
                </a:lnTo>
                <a:lnTo>
                  <a:pt x="311367" y="594980"/>
                </a:lnTo>
                <a:lnTo>
                  <a:pt x="319644" y="596662"/>
                </a:lnTo>
                <a:lnTo>
                  <a:pt x="362261" y="596662"/>
                </a:lnTo>
                <a:lnTo>
                  <a:pt x="370533" y="594980"/>
                </a:lnTo>
                <a:lnTo>
                  <a:pt x="377309" y="590402"/>
                </a:lnTo>
                <a:lnTo>
                  <a:pt x="381887" y="583626"/>
                </a:lnTo>
                <a:lnTo>
                  <a:pt x="383569" y="575354"/>
                </a:lnTo>
                <a:lnTo>
                  <a:pt x="383569" y="383569"/>
                </a:lnTo>
                <a:lnTo>
                  <a:pt x="379664" y="335182"/>
                </a:lnTo>
                <a:lnTo>
                  <a:pt x="368358" y="289278"/>
                </a:lnTo>
                <a:lnTo>
                  <a:pt x="350266" y="246474"/>
                </a:lnTo>
                <a:lnTo>
                  <a:pt x="326002" y="207383"/>
                </a:lnTo>
                <a:lnTo>
                  <a:pt x="296182" y="172620"/>
                </a:lnTo>
                <a:lnTo>
                  <a:pt x="261418" y="142799"/>
                </a:lnTo>
                <a:lnTo>
                  <a:pt x="222327" y="118536"/>
                </a:lnTo>
                <a:lnTo>
                  <a:pt x="179523" y="100444"/>
                </a:lnTo>
                <a:lnTo>
                  <a:pt x="133620" y="89138"/>
                </a:lnTo>
                <a:lnTo>
                  <a:pt x="85233" y="85233"/>
                </a:lnTo>
                <a:close/>
              </a:path>
              <a:path w="681990" h="596900">
                <a:moveTo>
                  <a:pt x="681895" y="0"/>
                </a:moveTo>
                <a:lnTo>
                  <a:pt x="596662" y="0"/>
                </a:lnTo>
                <a:lnTo>
                  <a:pt x="549591" y="3697"/>
                </a:lnTo>
                <a:lnTo>
                  <a:pt x="504871" y="14412"/>
                </a:lnTo>
                <a:lnTo>
                  <a:pt x="463059" y="31579"/>
                </a:lnTo>
                <a:lnTo>
                  <a:pt x="424712" y="54630"/>
                </a:lnTo>
                <a:lnTo>
                  <a:pt x="390386" y="83000"/>
                </a:lnTo>
                <a:lnTo>
                  <a:pt x="360636" y="116122"/>
                </a:lnTo>
                <a:lnTo>
                  <a:pt x="336021" y="153429"/>
                </a:lnTo>
                <a:lnTo>
                  <a:pt x="361839" y="185165"/>
                </a:lnTo>
                <a:lnTo>
                  <a:pt x="383751" y="219836"/>
                </a:lnTo>
                <a:lnTo>
                  <a:pt x="401444" y="257129"/>
                </a:lnTo>
                <a:lnTo>
                  <a:pt x="414605" y="296734"/>
                </a:lnTo>
                <a:lnTo>
                  <a:pt x="463301" y="287536"/>
                </a:lnTo>
                <a:lnTo>
                  <a:pt x="508867" y="270789"/>
                </a:lnTo>
                <a:lnTo>
                  <a:pt x="550609" y="247181"/>
                </a:lnTo>
                <a:lnTo>
                  <a:pt x="587833" y="217400"/>
                </a:lnTo>
                <a:lnTo>
                  <a:pt x="619845" y="182135"/>
                </a:lnTo>
                <a:lnTo>
                  <a:pt x="645951" y="142074"/>
                </a:lnTo>
                <a:lnTo>
                  <a:pt x="665457" y="97905"/>
                </a:lnTo>
                <a:lnTo>
                  <a:pt x="677670" y="50318"/>
                </a:lnTo>
                <a:lnTo>
                  <a:pt x="681895" y="0"/>
                </a:lnTo>
                <a:close/>
              </a:path>
            </a:pathLst>
          </a:custGeom>
          <a:solidFill>
            <a:srgbClr val="FFFFFF"/>
          </a:solidFill>
        </p:spPr>
        <p:txBody>
          <a:bodyPr wrap="square" lIns="0" tIns="0" rIns="0" bIns="0" rtlCol="0"/>
          <a:lstStyle/>
          <a:p>
            <a:endParaRPr sz="1092"/>
          </a:p>
        </p:txBody>
      </p:sp>
      <p:sp>
        <p:nvSpPr>
          <p:cNvPr id="72" name="object 44">
            <a:extLst>
              <a:ext uri="{FF2B5EF4-FFF2-40B4-BE49-F238E27FC236}">
                <a16:creationId xmlns:a16="http://schemas.microsoft.com/office/drawing/2014/main" id="{82870B8B-484E-42F0-A395-85C8AE8C90B5}"/>
              </a:ext>
            </a:extLst>
          </p:cNvPr>
          <p:cNvSpPr/>
          <p:nvPr userDrawn="1"/>
        </p:nvSpPr>
        <p:spPr>
          <a:xfrm>
            <a:off x="11660600" y="6336474"/>
            <a:ext cx="301142" cy="312287"/>
          </a:xfrm>
          <a:custGeom>
            <a:avLst/>
            <a:gdLst/>
            <a:ahLst/>
            <a:cxnLst/>
            <a:rect l="l" t="t" r="r" b="b"/>
            <a:pathLst>
              <a:path w="496569" h="514984">
                <a:moveTo>
                  <a:pt x="249468" y="0"/>
                </a:moveTo>
                <a:lnTo>
                  <a:pt x="247269" y="0"/>
                </a:lnTo>
                <a:lnTo>
                  <a:pt x="245793" y="732"/>
                </a:lnTo>
                <a:lnTo>
                  <a:pt x="2209" y="185449"/>
                </a:lnTo>
                <a:lnTo>
                  <a:pt x="732" y="186915"/>
                </a:lnTo>
                <a:lnTo>
                  <a:pt x="0" y="188392"/>
                </a:lnTo>
                <a:lnTo>
                  <a:pt x="732" y="512926"/>
                </a:lnTo>
                <a:lnTo>
                  <a:pt x="2209" y="514403"/>
                </a:lnTo>
                <a:lnTo>
                  <a:pt x="181774" y="514403"/>
                </a:lnTo>
                <a:lnTo>
                  <a:pt x="183240" y="512926"/>
                </a:lnTo>
                <a:lnTo>
                  <a:pt x="183240" y="334837"/>
                </a:lnTo>
                <a:lnTo>
                  <a:pt x="183973" y="334105"/>
                </a:lnTo>
                <a:lnTo>
                  <a:pt x="310555" y="334105"/>
                </a:lnTo>
                <a:lnTo>
                  <a:pt x="313498" y="334837"/>
                </a:lnTo>
                <a:lnTo>
                  <a:pt x="313498" y="512926"/>
                </a:lnTo>
                <a:lnTo>
                  <a:pt x="314974" y="514403"/>
                </a:lnTo>
                <a:lnTo>
                  <a:pt x="493796" y="514403"/>
                </a:lnTo>
                <a:lnTo>
                  <a:pt x="496005" y="512926"/>
                </a:lnTo>
                <a:lnTo>
                  <a:pt x="496005" y="188392"/>
                </a:lnTo>
                <a:lnTo>
                  <a:pt x="494529" y="186915"/>
                </a:lnTo>
                <a:lnTo>
                  <a:pt x="493796" y="185449"/>
                </a:lnTo>
                <a:lnTo>
                  <a:pt x="250945" y="732"/>
                </a:lnTo>
                <a:lnTo>
                  <a:pt x="249468" y="0"/>
                </a:lnTo>
                <a:close/>
              </a:path>
            </a:pathLst>
          </a:custGeom>
          <a:solidFill>
            <a:srgbClr val="FFFFFF"/>
          </a:solidFill>
        </p:spPr>
        <p:txBody>
          <a:bodyPr wrap="square" lIns="0" tIns="0" rIns="0" bIns="0" rtlCol="0"/>
          <a:lstStyle/>
          <a:p>
            <a:endParaRPr sz="1092"/>
          </a:p>
        </p:txBody>
      </p:sp>
      <p:sp>
        <p:nvSpPr>
          <p:cNvPr id="78" name="object 40">
            <a:extLst>
              <a:ext uri="{FF2B5EF4-FFF2-40B4-BE49-F238E27FC236}">
                <a16:creationId xmlns:a16="http://schemas.microsoft.com/office/drawing/2014/main" id="{A669481F-6A9F-4FC3-9AC4-6BA343C1AB30}"/>
              </a:ext>
            </a:extLst>
          </p:cNvPr>
          <p:cNvSpPr/>
          <p:nvPr/>
        </p:nvSpPr>
        <p:spPr>
          <a:xfrm>
            <a:off x="10658790" y="3772608"/>
            <a:ext cx="780970" cy="762043"/>
          </a:xfrm>
          <a:custGeom>
            <a:avLst/>
            <a:gdLst/>
            <a:ahLst/>
            <a:cxnLst/>
            <a:rect l="l" t="t" r="r" b="b"/>
            <a:pathLst>
              <a:path w="1256665" h="1256664">
                <a:moveTo>
                  <a:pt x="0" y="1256464"/>
                </a:moveTo>
                <a:lnTo>
                  <a:pt x="1256453" y="1256464"/>
                </a:lnTo>
                <a:lnTo>
                  <a:pt x="1256453" y="0"/>
                </a:lnTo>
                <a:lnTo>
                  <a:pt x="0" y="0"/>
                </a:lnTo>
                <a:lnTo>
                  <a:pt x="0" y="1256464"/>
                </a:lnTo>
                <a:close/>
              </a:path>
            </a:pathLst>
          </a:custGeom>
          <a:ln w="20941">
            <a:solidFill>
              <a:srgbClr val="FFFFFF"/>
            </a:solidFill>
          </a:ln>
        </p:spPr>
        <p:txBody>
          <a:bodyPr wrap="square" lIns="0" tIns="0" rIns="0" bIns="0" rtlCol="0"/>
          <a:lstStyle/>
          <a:p>
            <a:endParaRPr sz="1092"/>
          </a:p>
        </p:txBody>
      </p:sp>
      <p:pic>
        <p:nvPicPr>
          <p:cNvPr id="90" name="Picture 2">
            <a:extLst>
              <a:ext uri="{FF2B5EF4-FFF2-40B4-BE49-F238E27FC236}">
                <a16:creationId xmlns:a16="http://schemas.microsoft.com/office/drawing/2014/main" id="{7C7FCB32-7CCE-4A56-9B8C-FF909AA6101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2122" y="1360343"/>
            <a:ext cx="10345744" cy="4667057"/>
          </a:xfrm>
          <a:prstGeom prst="rect">
            <a:avLst/>
          </a:prstGeom>
          <a:noFill/>
          <a:extLst>
            <a:ext uri="{909E8E84-426E-40DD-AFC4-6F175D3DCCD1}">
              <a14:hiddenFill xmlns:a14="http://schemas.microsoft.com/office/drawing/2010/main">
                <a:solidFill>
                  <a:srgbClr val="FFFFFF"/>
                </a:solidFill>
              </a14:hiddenFill>
            </a:ext>
          </a:extLst>
        </p:spPr>
      </p:pic>
      <p:grpSp>
        <p:nvGrpSpPr>
          <p:cNvPr id="91" name="Grupp 90">
            <a:extLst>
              <a:ext uri="{FF2B5EF4-FFF2-40B4-BE49-F238E27FC236}">
                <a16:creationId xmlns:a16="http://schemas.microsoft.com/office/drawing/2014/main" id="{AFF29C49-7B16-4EA9-95CF-3AC01369CDE5}"/>
              </a:ext>
            </a:extLst>
          </p:cNvPr>
          <p:cNvGrpSpPr/>
          <p:nvPr userDrawn="1"/>
        </p:nvGrpSpPr>
        <p:grpSpPr>
          <a:xfrm>
            <a:off x="11075662" y="472965"/>
            <a:ext cx="1189910" cy="840123"/>
            <a:chOff x="11920902" y="3711828"/>
            <a:chExt cx="974054" cy="720025"/>
          </a:xfrm>
        </p:grpSpPr>
        <p:sp>
          <p:nvSpPr>
            <p:cNvPr id="92" name="object 11">
              <a:extLst>
                <a:ext uri="{FF2B5EF4-FFF2-40B4-BE49-F238E27FC236}">
                  <a16:creationId xmlns:a16="http://schemas.microsoft.com/office/drawing/2014/main" id="{9B192243-F604-43D3-8602-1DEA180B33E2}"/>
                </a:ext>
              </a:extLst>
            </p:cNvPr>
            <p:cNvSpPr/>
            <p:nvPr/>
          </p:nvSpPr>
          <p:spPr>
            <a:xfrm>
              <a:off x="11920902" y="3711828"/>
              <a:ext cx="676253" cy="720025"/>
            </a:xfrm>
            <a:custGeom>
              <a:avLst/>
              <a:gdLst/>
              <a:ahLst/>
              <a:cxnLst/>
              <a:rect l="l" t="t" r="r" b="b"/>
              <a:pathLst>
                <a:path w="1126490" h="1126490">
                  <a:moveTo>
                    <a:pt x="1126159" y="0"/>
                  </a:moveTo>
                  <a:lnTo>
                    <a:pt x="0" y="0"/>
                  </a:lnTo>
                  <a:lnTo>
                    <a:pt x="0" y="1126159"/>
                  </a:lnTo>
                  <a:lnTo>
                    <a:pt x="1126159" y="1126159"/>
                  </a:lnTo>
                  <a:lnTo>
                    <a:pt x="1126159" y="0"/>
                  </a:lnTo>
                  <a:close/>
                </a:path>
              </a:pathLst>
            </a:custGeom>
            <a:solidFill>
              <a:srgbClr val="FFCD00"/>
            </a:solidFill>
          </p:spPr>
          <p:txBody>
            <a:bodyPr wrap="square" lIns="0" tIns="0" rIns="0" bIns="0" rtlCol="0"/>
            <a:lstStyle/>
            <a:p>
              <a:endParaRPr/>
            </a:p>
          </p:txBody>
        </p:sp>
        <p:sp>
          <p:nvSpPr>
            <p:cNvPr id="93" name="object 12">
              <a:extLst>
                <a:ext uri="{FF2B5EF4-FFF2-40B4-BE49-F238E27FC236}">
                  <a16:creationId xmlns:a16="http://schemas.microsoft.com/office/drawing/2014/main" id="{B6C91B09-4EE6-4AD4-9929-DEC824BF8D71}"/>
                </a:ext>
              </a:extLst>
            </p:cNvPr>
            <p:cNvSpPr txBox="1"/>
            <p:nvPr/>
          </p:nvSpPr>
          <p:spPr>
            <a:xfrm>
              <a:off x="12014200" y="3770309"/>
              <a:ext cx="775970" cy="433587"/>
            </a:xfrm>
            <a:prstGeom prst="rect">
              <a:avLst/>
            </a:prstGeom>
          </p:spPr>
          <p:txBody>
            <a:bodyPr vert="horz" wrap="square" lIns="0" tIns="13335" rIns="0" bIns="0" rtlCol="0">
              <a:spAutoFit/>
            </a:bodyPr>
            <a:lstStyle/>
            <a:p>
              <a:pPr marL="12700">
                <a:lnSpc>
                  <a:spcPct val="100000"/>
                </a:lnSpc>
                <a:spcBef>
                  <a:spcPts val="105"/>
                </a:spcBef>
              </a:pPr>
              <a:r>
                <a:rPr sz="3200" b="1" dirty="0">
                  <a:solidFill>
                    <a:srgbClr val="FFFFFF"/>
                  </a:solidFill>
                  <a:latin typeface="Source Sans Pro Semibold"/>
                  <a:cs typeface="Source Sans Pro Semibold"/>
                </a:rPr>
                <a:t>20</a:t>
              </a:r>
              <a:endParaRPr sz="3200" dirty="0">
                <a:latin typeface="Source Sans Pro Semibold"/>
                <a:cs typeface="Source Sans Pro Semibold"/>
              </a:endParaRPr>
            </a:p>
          </p:txBody>
        </p:sp>
        <p:sp>
          <p:nvSpPr>
            <p:cNvPr id="94" name="object 13">
              <a:extLst>
                <a:ext uri="{FF2B5EF4-FFF2-40B4-BE49-F238E27FC236}">
                  <a16:creationId xmlns:a16="http://schemas.microsoft.com/office/drawing/2014/main" id="{3AAAE147-BA16-4F12-8AB0-C38CA47831F4}"/>
                </a:ext>
              </a:extLst>
            </p:cNvPr>
            <p:cNvSpPr txBox="1"/>
            <p:nvPr/>
          </p:nvSpPr>
          <p:spPr>
            <a:xfrm>
              <a:off x="12118986" y="3937460"/>
              <a:ext cx="775970" cy="433587"/>
            </a:xfrm>
            <a:prstGeom prst="rect">
              <a:avLst/>
            </a:prstGeom>
          </p:spPr>
          <p:txBody>
            <a:bodyPr vert="horz" wrap="square" lIns="0" tIns="13335" rIns="0" bIns="0" rtlCol="0">
              <a:spAutoFit/>
            </a:bodyPr>
            <a:lstStyle/>
            <a:p>
              <a:pPr marL="12700">
                <a:lnSpc>
                  <a:spcPct val="100000"/>
                </a:lnSpc>
                <a:spcBef>
                  <a:spcPts val="105"/>
                </a:spcBef>
              </a:pPr>
              <a:r>
                <a:rPr sz="3200" b="1" dirty="0">
                  <a:solidFill>
                    <a:srgbClr val="FFFFFF"/>
                  </a:solidFill>
                  <a:latin typeface="Source Sans Pro Semibold"/>
                  <a:cs typeface="Source Sans Pro Semibold"/>
                </a:rPr>
                <a:t>40</a:t>
              </a:r>
              <a:endParaRPr sz="3200" dirty="0">
                <a:latin typeface="Source Sans Pro Semibold"/>
                <a:cs typeface="Source Sans Pro Semibold"/>
              </a:endParaRPr>
            </a:p>
          </p:txBody>
        </p:sp>
      </p:grpSp>
      <p:sp>
        <p:nvSpPr>
          <p:cNvPr id="96" name="Rubrik 1">
            <a:extLst>
              <a:ext uri="{FF2B5EF4-FFF2-40B4-BE49-F238E27FC236}">
                <a16:creationId xmlns:a16="http://schemas.microsoft.com/office/drawing/2014/main" id="{B548A6A5-62EE-474C-AE31-45D97C8D07D0}"/>
              </a:ext>
            </a:extLst>
          </p:cNvPr>
          <p:cNvSpPr>
            <a:spLocks noGrp="1"/>
          </p:cNvSpPr>
          <p:nvPr>
            <p:ph type="ctrTitle" hasCustomPrompt="1"/>
          </p:nvPr>
        </p:nvSpPr>
        <p:spPr>
          <a:xfrm>
            <a:off x="661769" y="381021"/>
            <a:ext cx="7327526" cy="1059231"/>
          </a:xfrm>
          <a:prstGeom prst="rect">
            <a:avLst/>
          </a:prstGeom>
        </p:spPr>
        <p:txBody>
          <a:bodyPr lIns="0" tIns="0" rIns="0" bIns="0" anchor="b" anchorCtr="0">
            <a:noAutofit/>
          </a:bodyPr>
          <a:lstStyle>
            <a:lvl1pPr algn="l">
              <a:lnSpc>
                <a:spcPct val="120000"/>
              </a:lnSpc>
              <a:defRPr sz="4400" baseline="0">
                <a:solidFill>
                  <a:srgbClr val="4A4A49"/>
                </a:solidFill>
                <a:latin typeface="Source Sans Pro Semibold" charset="0"/>
              </a:defRPr>
            </a:lvl1pPr>
          </a:lstStyle>
          <a:p>
            <a:r>
              <a:rPr lang="sv-SE" dirty="0"/>
              <a:t>Vision Skövde 2040</a:t>
            </a:r>
          </a:p>
        </p:txBody>
      </p:sp>
    </p:spTree>
    <p:extLst>
      <p:ext uri="{BB962C8B-B14F-4D97-AF65-F5344CB8AC3E}">
        <p14:creationId xmlns:p14="http://schemas.microsoft.com/office/powerpoint/2010/main" val="4890437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Utan logga: StorBild - Vit">
    <p:spTree>
      <p:nvGrpSpPr>
        <p:cNvPr id="1" name=""/>
        <p:cNvGrpSpPr/>
        <p:nvPr/>
      </p:nvGrpSpPr>
      <p:grpSpPr>
        <a:xfrm>
          <a:off x="0" y="0"/>
          <a:ext cx="0" cy="0"/>
          <a:chOff x="0" y="0"/>
          <a:chExt cx="0" cy="0"/>
        </a:xfrm>
      </p:grpSpPr>
      <p:sp>
        <p:nvSpPr>
          <p:cNvPr id="3" name="Platshållare för bild 2"/>
          <p:cNvSpPr>
            <a:spLocks noGrp="1"/>
          </p:cNvSpPr>
          <p:nvPr>
            <p:ph type="pic" sz="quarter" idx="10" hasCustomPrompt="1"/>
          </p:nvPr>
        </p:nvSpPr>
        <p:spPr>
          <a:xfrm>
            <a:off x="0" y="0"/>
            <a:ext cx="12191999" cy="6858000"/>
          </a:xfrm>
          <a:prstGeom prst="rect">
            <a:avLst/>
          </a:prstGeom>
        </p:spPr>
        <p:txBody>
          <a:bodyPr/>
          <a:lstStyle>
            <a:lvl1pPr marL="0" indent="0">
              <a:buNone/>
              <a:defRPr baseline="0">
                <a:solidFill>
                  <a:schemeClr val="tx1"/>
                </a:solidFill>
              </a:defRPr>
            </a:lvl1pPr>
          </a:lstStyle>
          <a:p>
            <a:r>
              <a:rPr lang="sv-SE" dirty="0"/>
              <a:t>Klicka här för att lägga till en utfallande bild. </a:t>
            </a:r>
            <a:br>
              <a:rPr lang="sv-SE" dirty="0"/>
            </a:br>
            <a:r>
              <a:rPr lang="sv-SE" dirty="0"/>
              <a:t>På den här typen av presentationsbild behöver inte loggan vara med.</a:t>
            </a:r>
          </a:p>
        </p:txBody>
      </p:sp>
    </p:spTree>
    <p:extLst>
      <p:ext uri="{BB962C8B-B14F-4D97-AF65-F5344CB8AC3E}">
        <p14:creationId xmlns:p14="http://schemas.microsoft.com/office/powerpoint/2010/main" val="40800588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Utan logga: Citat - Skiffer">
    <p:bg>
      <p:bgPr>
        <a:solidFill>
          <a:schemeClr val="tx2"/>
        </a:solidFill>
        <a:effectLst/>
      </p:bgPr>
    </p:bg>
    <p:spTree>
      <p:nvGrpSpPr>
        <p:cNvPr id="1" name=""/>
        <p:cNvGrpSpPr/>
        <p:nvPr/>
      </p:nvGrpSpPr>
      <p:grpSpPr>
        <a:xfrm>
          <a:off x="0" y="0"/>
          <a:ext cx="0" cy="0"/>
          <a:chOff x="0" y="0"/>
          <a:chExt cx="0" cy="0"/>
        </a:xfrm>
      </p:grpSpPr>
      <p:sp>
        <p:nvSpPr>
          <p:cNvPr id="3" name="Platshållare för text 2"/>
          <p:cNvSpPr>
            <a:spLocks noGrp="1"/>
          </p:cNvSpPr>
          <p:nvPr>
            <p:ph type="body" sz="quarter" idx="10" hasCustomPrompt="1"/>
          </p:nvPr>
        </p:nvSpPr>
        <p:spPr>
          <a:xfrm>
            <a:off x="2454346" y="1622358"/>
            <a:ext cx="7544420" cy="362771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lang="sv-SE" sz="3200" b="0" i="0" baseline="0" smtClean="0">
                <a:solidFill>
                  <a:schemeClr val="bg1"/>
                </a:solidFill>
                <a:effectLst/>
                <a:latin typeface="Source Sans Pro" panose="020B0503030403020204" pitchFamily="34" charset="0"/>
                <a:ea typeface="Source Sans Pro" panose="020B05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sv-SE" sz="3600" i="1" dirty="0">
                <a:latin typeface="Source Sans Pro Semibold" panose="020B0603030403020204" pitchFamily="34" charset="0"/>
              </a:rPr>
              <a:t>(Använd denna mallsida för citat)</a:t>
            </a:r>
            <a:br>
              <a:rPr lang="sv-SE" sz="3600" i="1" dirty="0">
                <a:latin typeface="Source Sans Pro Semibold" panose="020B0603030403020204" pitchFamily="34" charset="0"/>
              </a:rPr>
            </a:br>
            <a:r>
              <a:rPr lang="sv-SE" sz="3600" dirty="0">
                <a:latin typeface="Source Sans Pro Semibold" panose="020B0603030403020204" pitchFamily="34" charset="0"/>
              </a:rPr>
              <a:t>” Vår förmåga att beröra, inspirera och påverka beror på hur vi uttrycker oss. Ord är makt. Därför är retorik en demokratifråga. ”</a:t>
            </a:r>
            <a:br>
              <a:rPr lang="sv-SE" sz="3600" dirty="0"/>
            </a:br>
            <a:br>
              <a:rPr lang="sv-SE" sz="3600" dirty="0"/>
            </a:br>
            <a:r>
              <a:rPr lang="sv-SE" sz="2800" i="1" dirty="0">
                <a:latin typeface="Source Sans Pro Semibold" panose="020B0603030403020204" pitchFamily="34" charset="0"/>
              </a:rPr>
              <a:t>Camilla Eriksson, retoriker och författare</a:t>
            </a:r>
          </a:p>
        </p:txBody>
      </p:sp>
    </p:spTree>
    <p:extLst>
      <p:ext uri="{BB962C8B-B14F-4D97-AF65-F5344CB8AC3E}">
        <p14:creationId xmlns:p14="http://schemas.microsoft.com/office/powerpoint/2010/main" val="25896433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Utan logga: LitenBild - Skiffer">
    <p:bg>
      <p:bgPr>
        <a:solidFill>
          <a:schemeClr val="tx2"/>
        </a:solidFill>
        <a:effectLst/>
      </p:bgPr>
    </p:bg>
    <p:spTree>
      <p:nvGrpSpPr>
        <p:cNvPr id="1" name=""/>
        <p:cNvGrpSpPr/>
        <p:nvPr/>
      </p:nvGrpSpPr>
      <p:grpSpPr>
        <a:xfrm>
          <a:off x="0" y="0"/>
          <a:ext cx="0" cy="0"/>
          <a:chOff x="0" y="0"/>
          <a:chExt cx="0" cy="0"/>
        </a:xfrm>
      </p:grpSpPr>
      <p:sp>
        <p:nvSpPr>
          <p:cNvPr id="4" name="Platshållare för bild 2">
            <a:extLst>
              <a:ext uri="{FF2B5EF4-FFF2-40B4-BE49-F238E27FC236}">
                <a16:creationId xmlns:a16="http://schemas.microsoft.com/office/drawing/2014/main" id="{434177F8-075C-4039-82A1-5D27C5D3E8A8}"/>
              </a:ext>
            </a:extLst>
          </p:cNvPr>
          <p:cNvSpPr>
            <a:spLocks noGrp="1"/>
          </p:cNvSpPr>
          <p:nvPr>
            <p:ph type="pic" sz="quarter" idx="10" hasCustomPrompt="1"/>
          </p:nvPr>
        </p:nvSpPr>
        <p:spPr>
          <a:xfrm>
            <a:off x="2540000" y="1209678"/>
            <a:ext cx="7158181" cy="4538562"/>
          </a:xfrm>
          <a:prstGeom prst="rect">
            <a:avLst/>
          </a:prstGeom>
        </p:spPr>
        <p:txBody>
          <a:bodyPr/>
          <a:lstStyle>
            <a:lvl1pPr marL="0" indent="0">
              <a:buNone/>
              <a:defRPr baseline="0">
                <a:solidFill>
                  <a:schemeClr val="bg1"/>
                </a:solidFill>
                <a:latin typeface="Source Sans Pro" panose="020B0503030403020204" pitchFamily="34" charset="0"/>
                <a:ea typeface="Source Sans Pro" panose="020B0503030403020204" pitchFamily="34" charset="0"/>
              </a:defRPr>
            </a:lvl1pPr>
          </a:lstStyle>
          <a:p>
            <a:r>
              <a:rPr lang="sv-SE" dirty="0"/>
              <a:t>Klicka här för att lägga till en bild.</a:t>
            </a:r>
          </a:p>
        </p:txBody>
      </p:sp>
    </p:spTree>
    <p:extLst>
      <p:ext uri="{BB962C8B-B14F-4D97-AF65-F5344CB8AC3E}">
        <p14:creationId xmlns:p14="http://schemas.microsoft.com/office/powerpoint/2010/main" val="6500761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Utan logga: Citat - Vit">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038A1C00-2CB5-4368-A318-404D8A54B4CA}"/>
              </a:ext>
            </a:extLst>
          </p:cNvPr>
          <p:cNvSpPr>
            <a:spLocks noGrp="1"/>
          </p:cNvSpPr>
          <p:nvPr>
            <p:ph type="body" sz="quarter" idx="10" hasCustomPrompt="1"/>
          </p:nvPr>
        </p:nvSpPr>
        <p:spPr>
          <a:xfrm>
            <a:off x="2454346" y="1622358"/>
            <a:ext cx="7544420" cy="362771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lang="sv-SE" sz="3200" b="0" i="0" baseline="0" smtClean="0">
                <a:solidFill>
                  <a:schemeClr val="tx1"/>
                </a:solidFill>
                <a:effectLst/>
                <a:latin typeface="Source Sans Pro" panose="020B0503030403020204" pitchFamily="34" charset="0"/>
                <a:ea typeface="Source Sans Pro" panose="020B05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sv-SE" sz="3600" i="1" dirty="0">
                <a:latin typeface="Source Sans Pro Semibold" panose="020B0603030403020204" pitchFamily="34" charset="0"/>
              </a:rPr>
              <a:t>(Använd denna mallsida för citat)</a:t>
            </a:r>
            <a:br>
              <a:rPr lang="sv-SE" sz="3600" i="1" dirty="0">
                <a:latin typeface="Source Sans Pro Semibold" panose="020B0603030403020204" pitchFamily="34" charset="0"/>
              </a:rPr>
            </a:br>
            <a:r>
              <a:rPr lang="sv-SE" sz="3600" dirty="0">
                <a:latin typeface="Source Sans Pro Semibold" panose="020B0603030403020204" pitchFamily="34" charset="0"/>
              </a:rPr>
              <a:t>” Vår förmåga att beröra, inspirera och påverka beror på hur vi uttrycker oss. Ord är makt. Därför är retorik en demokratifråga. ”</a:t>
            </a:r>
            <a:br>
              <a:rPr lang="sv-SE" sz="3600" dirty="0"/>
            </a:br>
            <a:br>
              <a:rPr lang="sv-SE" sz="3600" dirty="0"/>
            </a:br>
            <a:r>
              <a:rPr lang="sv-SE" sz="2800" i="1" dirty="0">
                <a:latin typeface="Source Sans Pro Semibold" panose="020B0603030403020204" pitchFamily="34" charset="0"/>
              </a:rPr>
              <a:t>Camilla Eriksson, retoriker och författare</a:t>
            </a:r>
          </a:p>
        </p:txBody>
      </p:sp>
    </p:spTree>
    <p:extLst>
      <p:ext uri="{BB962C8B-B14F-4D97-AF65-F5344CB8AC3E}">
        <p14:creationId xmlns:p14="http://schemas.microsoft.com/office/powerpoint/2010/main" val="36677034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Utan logga: LitenBild - vit">
    <p:spTree>
      <p:nvGrpSpPr>
        <p:cNvPr id="1" name=""/>
        <p:cNvGrpSpPr/>
        <p:nvPr/>
      </p:nvGrpSpPr>
      <p:grpSpPr>
        <a:xfrm>
          <a:off x="0" y="0"/>
          <a:ext cx="0" cy="0"/>
          <a:chOff x="0" y="0"/>
          <a:chExt cx="0" cy="0"/>
        </a:xfrm>
      </p:grpSpPr>
      <p:sp>
        <p:nvSpPr>
          <p:cNvPr id="5" name="Platshållare för bild 2">
            <a:extLst>
              <a:ext uri="{FF2B5EF4-FFF2-40B4-BE49-F238E27FC236}">
                <a16:creationId xmlns:a16="http://schemas.microsoft.com/office/drawing/2014/main" id="{C6BDC232-61F9-4C86-BBAC-D6755C662EF1}"/>
              </a:ext>
            </a:extLst>
          </p:cNvPr>
          <p:cNvSpPr>
            <a:spLocks noGrp="1"/>
          </p:cNvSpPr>
          <p:nvPr>
            <p:ph type="pic" sz="quarter" idx="10" hasCustomPrompt="1"/>
          </p:nvPr>
        </p:nvSpPr>
        <p:spPr>
          <a:xfrm>
            <a:off x="2540000" y="1209678"/>
            <a:ext cx="7158181" cy="4538562"/>
          </a:xfrm>
          <a:prstGeom prst="rect">
            <a:avLst/>
          </a:prstGeom>
        </p:spPr>
        <p:txBody>
          <a:bodyPr/>
          <a:lstStyle>
            <a:lvl1pPr marL="0" indent="0">
              <a:buNone/>
              <a:defRPr baseline="0">
                <a:solidFill>
                  <a:schemeClr val="tx1"/>
                </a:solidFill>
                <a:latin typeface="Source Sans Pro" panose="020B0503030403020204" pitchFamily="34" charset="0"/>
                <a:ea typeface="Source Sans Pro" panose="020B0503030403020204" pitchFamily="34" charset="0"/>
              </a:defRPr>
            </a:lvl1pPr>
          </a:lstStyle>
          <a:p>
            <a:r>
              <a:rPr lang="sv-SE" dirty="0"/>
              <a:t>Klicka här för att lägga till en bild.</a:t>
            </a:r>
          </a:p>
        </p:txBody>
      </p:sp>
    </p:spTree>
    <p:extLst>
      <p:ext uri="{BB962C8B-B14F-4D97-AF65-F5344CB8AC3E}">
        <p14:creationId xmlns:p14="http://schemas.microsoft.com/office/powerpoint/2010/main" val="41694764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Utan logga: Citat - Ärta">
    <p:bg>
      <p:bgPr>
        <a:solidFill>
          <a:srgbClr val="00964F"/>
        </a:solidFill>
        <a:effectLst/>
      </p:bgPr>
    </p:bg>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32BF9384-A0B8-489C-A841-DF22B7C8F788}"/>
              </a:ext>
            </a:extLst>
          </p:cNvPr>
          <p:cNvSpPr>
            <a:spLocks noGrp="1"/>
          </p:cNvSpPr>
          <p:nvPr>
            <p:ph type="body" sz="quarter" idx="10" hasCustomPrompt="1"/>
          </p:nvPr>
        </p:nvSpPr>
        <p:spPr>
          <a:xfrm>
            <a:off x="2454346" y="1622358"/>
            <a:ext cx="7544420" cy="362771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lang="sv-SE" sz="3200" b="0" i="0" baseline="0" smtClean="0">
                <a:solidFill>
                  <a:schemeClr val="bg1"/>
                </a:solidFill>
                <a:effectLst/>
                <a:latin typeface="Source Sans Pro" panose="020B0503030403020204" pitchFamily="34" charset="0"/>
                <a:ea typeface="Source Sans Pro" panose="020B05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sv-SE" sz="3600" i="1" dirty="0">
                <a:latin typeface="Source Sans Pro Semibold" panose="020B0603030403020204" pitchFamily="34" charset="0"/>
              </a:rPr>
              <a:t>(Använd denna mallsida för citat)</a:t>
            </a:r>
            <a:br>
              <a:rPr lang="sv-SE" sz="3600" i="1" dirty="0">
                <a:latin typeface="Source Sans Pro Semibold" panose="020B0603030403020204" pitchFamily="34" charset="0"/>
              </a:rPr>
            </a:br>
            <a:r>
              <a:rPr lang="sv-SE" sz="3600" dirty="0">
                <a:latin typeface="Source Sans Pro Semibold" panose="020B0603030403020204" pitchFamily="34" charset="0"/>
              </a:rPr>
              <a:t>” Vår förmåga att beröra, inspirera och påverka beror på hur vi uttrycker oss. Ord är makt. Därför är retorik en demokratifråga. ”</a:t>
            </a:r>
            <a:br>
              <a:rPr lang="sv-SE" sz="3600" dirty="0"/>
            </a:br>
            <a:br>
              <a:rPr lang="sv-SE" sz="3600" dirty="0"/>
            </a:br>
            <a:r>
              <a:rPr lang="sv-SE" sz="2800" i="1" dirty="0">
                <a:latin typeface="Source Sans Pro Semibold" panose="020B0603030403020204" pitchFamily="34" charset="0"/>
              </a:rPr>
              <a:t>Camilla Eriksson, retoriker och författare</a:t>
            </a:r>
          </a:p>
        </p:txBody>
      </p:sp>
    </p:spTree>
    <p:extLst>
      <p:ext uri="{BB962C8B-B14F-4D97-AF65-F5344CB8AC3E}">
        <p14:creationId xmlns:p14="http://schemas.microsoft.com/office/powerpoint/2010/main" val="34427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ga: Punktlista - animering- Skiffer">
    <p:spTree>
      <p:nvGrpSpPr>
        <p:cNvPr id="1" name=""/>
        <p:cNvGrpSpPr/>
        <p:nvPr/>
      </p:nvGrpSpPr>
      <p:grpSpPr>
        <a:xfrm>
          <a:off x="0" y="0"/>
          <a:ext cx="0" cy="0"/>
          <a:chOff x="0" y="0"/>
          <a:chExt cx="0" cy="0"/>
        </a:xfrm>
      </p:grpSpPr>
      <p:sp>
        <p:nvSpPr>
          <p:cNvPr id="4" name="Rektangel 3"/>
          <p:cNvSpPr/>
          <p:nvPr userDrawn="1"/>
        </p:nvSpPr>
        <p:spPr>
          <a:xfrm>
            <a:off x="0" y="1"/>
            <a:ext cx="12192000" cy="176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9" name="Bildobjekt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0941" y="334800"/>
            <a:ext cx="965848" cy="1114588"/>
          </a:xfrm>
          <a:prstGeom prst="rect">
            <a:avLst/>
          </a:prstGeom>
        </p:spPr>
      </p:pic>
      <p:sp>
        <p:nvSpPr>
          <p:cNvPr id="6" name="Rubrik 1">
            <a:extLst>
              <a:ext uri="{FF2B5EF4-FFF2-40B4-BE49-F238E27FC236}">
                <a16:creationId xmlns:a16="http://schemas.microsoft.com/office/drawing/2014/main" id="{92280153-2B00-4787-AF57-A4EE83830F76}"/>
              </a:ext>
            </a:extLst>
          </p:cNvPr>
          <p:cNvSpPr>
            <a:spLocks noGrp="1"/>
          </p:cNvSpPr>
          <p:nvPr>
            <p:ph type="ctrTitle" hasCustomPrompt="1"/>
          </p:nvPr>
        </p:nvSpPr>
        <p:spPr>
          <a:xfrm>
            <a:off x="738131" y="362478"/>
            <a:ext cx="9414679" cy="1059231"/>
          </a:xfrm>
          <a:prstGeom prst="rect">
            <a:avLst/>
          </a:prstGeom>
        </p:spPr>
        <p:txBody>
          <a:bodyPr lIns="0" tIns="0" rIns="0" bIns="0" anchor="b" anchorCtr="0">
            <a:noAutofit/>
          </a:bodyPr>
          <a:lstStyle>
            <a:lvl1pPr algn="l">
              <a:lnSpc>
                <a:spcPct val="120000"/>
              </a:lnSpc>
              <a:defRPr sz="4400" baseline="0">
                <a:solidFill>
                  <a:schemeClr val="bg1"/>
                </a:solidFill>
                <a:latin typeface="Source Sans Pro Semibold" charset="0"/>
              </a:defRPr>
            </a:lvl1pPr>
          </a:lstStyle>
          <a:p>
            <a:r>
              <a:rPr lang="sv-SE" dirty="0"/>
              <a:t>En kort rubrik (max en rad)</a:t>
            </a:r>
          </a:p>
        </p:txBody>
      </p:sp>
      <p:sp>
        <p:nvSpPr>
          <p:cNvPr id="7" name="Platshållare för innehåll 2">
            <a:extLst>
              <a:ext uri="{FF2B5EF4-FFF2-40B4-BE49-F238E27FC236}">
                <a16:creationId xmlns:a16="http://schemas.microsoft.com/office/drawing/2014/main" id="{D480ED39-F9D3-47F5-BE0F-B6C0A04DFDA6}"/>
              </a:ext>
            </a:extLst>
          </p:cNvPr>
          <p:cNvSpPr>
            <a:spLocks noGrp="1"/>
          </p:cNvSpPr>
          <p:nvPr>
            <p:ph idx="10" hasCustomPrompt="1"/>
          </p:nvPr>
        </p:nvSpPr>
        <p:spPr>
          <a:xfrm>
            <a:off x="661930" y="2344438"/>
            <a:ext cx="7992213" cy="2562226"/>
          </a:xfrm>
          <a:prstGeom prst="rect">
            <a:avLst/>
          </a:prstGeom>
        </p:spPr>
        <p:txBody>
          <a:bodyPr/>
          <a:lstStyle>
            <a:lvl1pPr>
              <a:spcAft>
                <a:spcPts val="600"/>
              </a:spcAft>
              <a:defRPr sz="2400" b="0" baseline="0">
                <a:solidFill>
                  <a:schemeClr val="tx1"/>
                </a:solidFill>
                <a:latin typeface="Source Sans Pro Semibold" panose="020B0603030403020204" pitchFamily="34" charset="0"/>
                <a:ea typeface="Source Sans Pro Semibold" panose="020B0603030403020204" pitchFamily="34" charset="0"/>
              </a:defRPr>
            </a:lvl1pPr>
            <a:lvl2pPr>
              <a:spcAft>
                <a:spcPts val="600"/>
              </a:spcAft>
              <a:defRPr sz="2000" baseline="0">
                <a:solidFill>
                  <a:schemeClr val="tx1"/>
                </a:solidFill>
                <a:latin typeface="+mn-lt"/>
                <a:ea typeface="Source Sans Pro Light" panose="020B0403030403020204" pitchFamily="34" charset="0"/>
              </a:defRPr>
            </a:lvl2pPr>
            <a:lvl3pPr>
              <a:spcAft>
                <a:spcPts val="600"/>
              </a:spcAft>
              <a:defRPr sz="2000" baseline="0">
                <a:solidFill>
                  <a:schemeClr val="tx1"/>
                </a:solidFill>
                <a:latin typeface="+mn-lt"/>
                <a:ea typeface="Source Sans Pro Light" panose="020B0403030403020204" pitchFamily="34" charset="0"/>
              </a:defRPr>
            </a:lvl3pPr>
            <a:lvl4pPr>
              <a:spcAft>
                <a:spcPts val="600"/>
              </a:spcAft>
              <a:defRPr sz="2000" baseline="0">
                <a:solidFill>
                  <a:schemeClr val="tx1"/>
                </a:solidFill>
                <a:latin typeface="+mn-lt"/>
                <a:ea typeface="Source Sans Pro Light" panose="020B0403030403020204" pitchFamily="34" charset="0"/>
              </a:defRPr>
            </a:lvl4pPr>
            <a:lvl5pPr>
              <a:spcAft>
                <a:spcPts val="600"/>
              </a:spcAft>
              <a:defRPr sz="2400" baseline="0">
                <a:solidFill>
                  <a:schemeClr val="bg1"/>
                </a:solidFill>
                <a:latin typeface="Source Sans Pro" panose="020B0503030403020204" pitchFamily="34" charset="0"/>
                <a:ea typeface="Source Sans Pro Light" panose="020B0403030403020204" pitchFamily="34" charset="0"/>
              </a:defRPr>
            </a:lvl5pPr>
          </a:lstStyle>
          <a:p>
            <a:pPr lvl="0"/>
            <a:r>
              <a:rPr lang="sv-SE" dirty="0"/>
              <a:t>Nivå 1 (Klicka här för att skriva in din punktlista. Animering av punkter i denna mall.)</a:t>
            </a:r>
          </a:p>
          <a:p>
            <a:pPr lvl="1"/>
            <a:r>
              <a:rPr lang="sv-SE" dirty="0"/>
              <a:t>Nivå 2 (Mottagaren tar till sig ditt budskap bäst om din presentationssida innehåller maximalt 6 objekt)</a:t>
            </a:r>
          </a:p>
          <a:p>
            <a:pPr lvl="2"/>
            <a:r>
              <a:rPr lang="sv-SE" dirty="0"/>
              <a:t>Nivå 3 (Den här sidmallen bör därför innehålla maximalt fyra punkter i listan)</a:t>
            </a:r>
          </a:p>
          <a:p>
            <a:pPr lvl="3"/>
            <a:r>
              <a:rPr lang="sv-SE" dirty="0"/>
              <a:t>Nivå fyra </a:t>
            </a:r>
          </a:p>
        </p:txBody>
      </p:sp>
    </p:spTree>
    <p:extLst>
      <p:ext uri="{BB962C8B-B14F-4D97-AF65-F5344CB8AC3E}">
        <p14:creationId xmlns:p14="http://schemas.microsoft.com/office/powerpoint/2010/main" val="1410932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0" end="0"/>
                                            </p:txEl>
                                          </p:spTgt>
                                        </p:tgtEl>
                                        <p:attrNameLst>
                                          <p:attrName>ppt_c</p:attrName>
                                        </p:attrNameLst>
                                      </p:cBhvr>
                                      <p:to>
                                        <a:schemeClr val="tx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1" end="1"/>
                                            </p:txEl>
                                          </p:spTgt>
                                        </p:tgtEl>
                                        <p:attrNameLst>
                                          <p:attrName>ppt_c</p:attrName>
                                        </p:attrNameLst>
                                      </p:cBhvr>
                                      <p:to>
                                        <a:schemeClr val="tx1"/>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2" end="2"/>
                                            </p:txEl>
                                          </p:spTgt>
                                        </p:tgtEl>
                                        <p:attrNameLst>
                                          <p:attrName>ppt_c</p:attrName>
                                        </p:attrNameLst>
                                      </p:cBhvr>
                                      <p:to>
                                        <a:schemeClr val="tx1"/>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3" end="3"/>
                                            </p:txEl>
                                          </p:spTgt>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1"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childTnLst>
                  <p:subTnLst>
                    <p:animClr clrSpc="rgb" dir="cw">
                      <p:cBhvr override="childStyle">
                        <p:cTn dur="1" fill="hold" display="0" masterRel="nextClick" afterEffect="1"/>
                        <p:tgtEl>
                          <p:spTgt spid="7"/>
                        </p:tgtEl>
                        <p:attrNameLst>
                          <p:attrName>ppt_c</p:attrName>
                        </p:attrNameLst>
                      </p:cBhvr>
                      <p:to>
                        <a:schemeClr val="tx1"/>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childTnLst>
                  <p:subTnLst>
                    <p:animClr clrSpc="rgb" dir="cw">
                      <p:cBhvr override="childStyle">
                        <p:cTn dur="1" fill="hold" display="0" masterRel="nextClick" afterEffect="1"/>
                        <p:tgtEl>
                          <p:spTgt spid="7"/>
                        </p:tgtEl>
                        <p:attrNameLst>
                          <p:attrName>ppt_c</p:attrName>
                        </p:attrNameLst>
                      </p:cBhvr>
                      <p:to>
                        <a:schemeClr val="tx1"/>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childTnLst>
                  <p:subTnLst>
                    <p:animClr clrSpc="rgb" dir="cw">
                      <p:cBhvr override="childStyle">
                        <p:cTn dur="1" fill="hold" display="0" masterRel="nextClick" afterEffect="1"/>
                        <p:tgtEl>
                          <p:spTgt spid="7"/>
                        </p:tgtEl>
                        <p:attrNameLst>
                          <p:attrName>ppt_c</p:attrName>
                        </p:attrNameLst>
                      </p:cBhvr>
                      <p:to>
                        <a:schemeClr val="tx1"/>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childTnLst>
                  <p:subTnLst>
                    <p:animClr clrSpc="rgb" dir="cw">
                      <p:cBhvr override="childStyle">
                        <p:cTn dur="1" fill="hold" display="0" masterRel="nextClick" afterEffect="1"/>
                        <p:tgtEl>
                          <p:spTgt spid="7"/>
                        </p:tgtEl>
                        <p:attrNameLst>
                          <p:attrName>ppt_c</p:attrName>
                        </p:attrNameLst>
                      </p:cBhvr>
                      <p:to>
                        <a:schemeClr val="tx1"/>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childTnLst>
                  <p:subTnLst>
                    <p:animClr clrSpc="rgb" dir="cw">
                      <p:cBhvr override="childStyle">
                        <p:cTn dur="1" fill="hold" display="0" masterRel="nextClick" afterEffect="1"/>
                        <p:tgtEl>
                          <p:spTgt spid="7"/>
                        </p:tgtEl>
                        <p:attrNameLst>
                          <p:attrName>ppt_c</p:attrName>
                        </p:attrNameLst>
                      </p:cBhvr>
                      <p:to>
                        <a:srgbClr val="969696"/>
                      </p:to>
                    </p:animClr>
                  </p:subTnLst>
                </p:cTn>
              </p:par>
            </p:tnLst>
          </p:tmpl>
        </p:tmplLst>
      </p:bldP>
    </p:bldLst>
  </p:timing>
  <p:extLst>
    <p:ext uri="{DCECCB84-F9BA-43D5-87BE-67443E8EF086}">
      <p15:sldGuideLst xmlns:p15="http://schemas.microsoft.com/office/powerpoint/2012/main">
        <p15:guide id="1" orient="horz" pos="2160">
          <p15:clr>
            <a:srgbClr val="FBAE40"/>
          </p15:clr>
        </p15:guide>
        <p15:guide id="2" orient="horz" pos="210">
          <p15:clr>
            <a:srgbClr val="FBAE40"/>
          </p15:clr>
        </p15:guide>
        <p15:guide id="3" orient="horz" pos="913">
          <p15:clr>
            <a:srgbClr val="FBAE40"/>
          </p15:clr>
        </p15:guide>
        <p15:guide id="4" pos="7469">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Utan logga: LitenBild - Ärta">
    <p:bg>
      <p:bgPr>
        <a:solidFill>
          <a:srgbClr val="00964F"/>
        </a:solidFill>
        <a:effectLst/>
      </p:bgPr>
    </p:bg>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92A6EF64-40AC-48EF-88A9-A8CE8AD7FB12}"/>
              </a:ext>
            </a:extLst>
          </p:cNvPr>
          <p:cNvSpPr>
            <a:spLocks noGrp="1"/>
          </p:cNvSpPr>
          <p:nvPr>
            <p:ph type="pic" sz="quarter" idx="10" hasCustomPrompt="1"/>
          </p:nvPr>
        </p:nvSpPr>
        <p:spPr>
          <a:xfrm>
            <a:off x="2540000" y="1209678"/>
            <a:ext cx="7158181" cy="4538562"/>
          </a:xfrm>
          <a:prstGeom prst="rect">
            <a:avLst/>
          </a:prstGeom>
        </p:spPr>
        <p:txBody>
          <a:bodyPr/>
          <a:lstStyle>
            <a:lvl1pPr marL="0" indent="0">
              <a:buNone/>
              <a:defRPr baseline="0">
                <a:solidFill>
                  <a:schemeClr val="bg1"/>
                </a:solidFill>
              </a:defRPr>
            </a:lvl1pPr>
          </a:lstStyle>
          <a:p>
            <a:r>
              <a:rPr lang="sv-SE" dirty="0"/>
              <a:t>Klicka här för att lägga till en bild.</a:t>
            </a:r>
          </a:p>
        </p:txBody>
      </p:sp>
    </p:spTree>
    <p:extLst>
      <p:ext uri="{BB962C8B-B14F-4D97-AF65-F5344CB8AC3E}">
        <p14:creationId xmlns:p14="http://schemas.microsoft.com/office/powerpoint/2010/main" val="16640413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Utan logga: Citat - Plommon">
    <p:bg>
      <p:bgPr>
        <a:solidFill>
          <a:srgbClr val="604696"/>
        </a:solidFill>
        <a:effectLst/>
      </p:bgPr>
    </p:bg>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32BF9384-A0B8-489C-A841-DF22B7C8F788}"/>
              </a:ext>
            </a:extLst>
          </p:cNvPr>
          <p:cNvSpPr>
            <a:spLocks noGrp="1"/>
          </p:cNvSpPr>
          <p:nvPr>
            <p:ph type="body" sz="quarter" idx="10" hasCustomPrompt="1"/>
          </p:nvPr>
        </p:nvSpPr>
        <p:spPr>
          <a:xfrm>
            <a:off x="2454346" y="1622358"/>
            <a:ext cx="7544420" cy="362771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lang="sv-SE" sz="3200" b="0" i="0" baseline="0" smtClean="0">
                <a:solidFill>
                  <a:schemeClr val="bg1"/>
                </a:solidFill>
                <a:effectLst/>
                <a:latin typeface="Source Sans Pro" panose="020B0503030403020204" pitchFamily="34" charset="0"/>
                <a:ea typeface="Source Sans Pro" panose="020B05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sv-SE" sz="3600" i="1" dirty="0">
                <a:latin typeface="Source Sans Pro Semibold" panose="020B0603030403020204" pitchFamily="34" charset="0"/>
              </a:rPr>
              <a:t>(Använd denna mallsida för citat)</a:t>
            </a:r>
            <a:br>
              <a:rPr lang="sv-SE" sz="3600" i="1" dirty="0">
                <a:latin typeface="Source Sans Pro Semibold" panose="020B0603030403020204" pitchFamily="34" charset="0"/>
              </a:rPr>
            </a:br>
            <a:r>
              <a:rPr lang="sv-SE" sz="3600" dirty="0">
                <a:latin typeface="Source Sans Pro Semibold" panose="020B0603030403020204" pitchFamily="34" charset="0"/>
              </a:rPr>
              <a:t>” Vår förmåga att beröra, inspirera och påverka beror på hur vi uttrycker oss. Ord är makt. Därför är retorik en demokratifråga. ”</a:t>
            </a:r>
            <a:br>
              <a:rPr lang="sv-SE" sz="3600" dirty="0"/>
            </a:br>
            <a:br>
              <a:rPr lang="sv-SE" sz="3600" dirty="0"/>
            </a:br>
            <a:r>
              <a:rPr lang="sv-SE" sz="2800" i="1" dirty="0">
                <a:latin typeface="Source Sans Pro Semibold" panose="020B0603030403020204" pitchFamily="34" charset="0"/>
              </a:rPr>
              <a:t>Camilla Eriksson, retoriker och författare</a:t>
            </a:r>
          </a:p>
        </p:txBody>
      </p:sp>
    </p:spTree>
    <p:extLst>
      <p:ext uri="{BB962C8B-B14F-4D97-AF65-F5344CB8AC3E}">
        <p14:creationId xmlns:p14="http://schemas.microsoft.com/office/powerpoint/2010/main" val="29888430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Utan logga: LitenBild - Plommon">
    <p:bg>
      <p:bgPr>
        <a:solidFill>
          <a:srgbClr val="604696"/>
        </a:solidFill>
        <a:effectLst/>
      </p:bgPr>
    </p:bg>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92A6EF64-40AC-48EF-88A9-A8CE8AD7FB12}"/>
              </a:ext>
            </a:extLst>
          </p:cNvPr>
          <p:cNvSpPr>
            <a:spLocks noGrp="1"/>
          </p:cNvSpPr>
          <p:nvPr>
            <p:ph type="pic" sz="quarter" idx="10" hasCustomPrompt="1"/>
          </p:nvPr>
        </p:nvSpPr>
        <p:spPr>
          <a:xfrm>
            <a:off x="2540000" y="1209678"/>
            <a:ext cx="7158181" cy="4538562"/>
          </a:xfrm>
          <a:prstGeom prst="rect">
            <a:avLst/>
          </a:prstGeom>
        </p:spPr>
        <p:txBody>
          <a:bodyPr/>
          <a:lstStyle>
            <a:lvl1pPr marL="0" indent="0">
              <a:buNone/>
              <a:defRPr baseline="0">
                <a:solidFill>
                  <a:schemeClr val="bg1"/>
                </a:solidFill>
              </a:defRPr>
            </a:lvl1pPr>
          </a:lstStyle>
          <a:p>
            <a:r>
              <a:rPr lang="sv-SE" dirty="0"/>
              <a:t>Klicka här för att lägga till en bild.</a:t>
            </a:r>
          </a:p>
        </p:txBody>
      </p:sp>
    </p:spTree>
    <p:extLst>
      <p:ext uri="{BB962C8B-B14F-4D97-AF65-F5344CB8AC3E}">
        <p14:creationId xmlns:p14="http://schemas.microsoft.com/office/powerpoint/2010/main" val="26161090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Utan logga: Citat - Hallon">
    <p:bg>
      <p:bgPr>
        <a:solidFill>
          <a:srgbClr val="E50051"/>
        </a:solidFill>
        <a:effectLst/>
      </p:bgPr>
    </p:bg>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1D84A8B6-23FB-4E35-AFEB-A9920B1D9B82}"/>
              </a:ext>
            </a:extLst>
          </p:cNvPr>
          <p:cNvSpPr>
            <a:spLocks noGrp="1"/>
          </p:cNvSpPr>
          <p:nvPr>
            <p:ph type="body" sz="quarter" idx="10" hasCustomPrompt="1"/>
          </p:nvPr>
        </p:nvSpPr>
        <p:spPr>
          <a:xfrm>
            <a:off x="2454346" y="1622358"/>
            <a:ext cx="7544420" cy="362771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lang="sv-SE" sz="3200" b="0" i="0" baseline="0" smtClean="0">
                <a:solidFill>
                  <a:schemeClr val="bg1"/>
                </a:solidFill>
                <a:effectLst/>
                <a:latin typeface="Source Sans Pro" panose="020B0503030403020204" pitchFamily="34" charset="0"/>
                <a:ea typeface="Source Sans Pro" panose="020B05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sv-SE" sz="3600" i="1" dirty="0">
                <a:latin typeface="Source Sans Pro Semibold" panose="020B0603030403020204" pitchFamily="34" charset="0"/>
              </a:rPr>
              <a:t>(Använd denna mallsida för citat)</a:t>
            </a:r>
            <a:br>
              <a:rPr lang="sv-SE" sz="3600" i="1" dirty="0">
                <a:latin typeface="Source Sans Pro Semibold" panose="020B0603030403020204" pitchFamily="34" charset="0"/>
              </a:rPr>
            </a:br>
            <a:r>
              <a:rPr lang="sv-SE" sz="3600" dirty="0">
                <a:latin typeface="Source Sans Pro Semibold" panose="020B0603030403020204" pitchFamily="34" charset="0"/>
              </a:rPr>
              <a:t>” Vår förmåga att beröra, inspirera och påverka beror på hur vi uttrycker oss. Ord är makt. Därför är retorik en demokratifråga. ”</a:t>
            </a:r>
            <a:br>
              <a:rPr lang="sv-SE" sz="3600" dirty="0"/>
            </a:br>
            <a:br>
              <a:rPr lang="sv-SE" sz="3600" dirty="0"/>
            </a:br>
            <a:r>
              <a:rPr lang="sv-SE" sz="2800" i="1" dirty="0">
                <a:latin typeface="Source Sans Pro Semibold" panose="020B0603030403020204" pitchFamily="34" charset="0"/>
              </a:rPr>
              <a:t>Camilla Eriksson, retoriker och författare</a:t>
            </a:r>
          </a:p>
        </p:txBody>
      </p:sp>
    </p:spTree>
    <p:extLst>
      <p:ext uri="{BB962C8B-B14F-4D97-AF65-F5344CB8AC3E}">
        <p14:creationId xmlns:p14="http://schemas.microsoft.com/office/powerpoint/2010/main" val="39830643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Utan logga: LitenBild - Hallon">
    <p:bg>
      <p:bgPr>
        <a:solidFill>
          <a:srgbClr val="E50051"/>
        </a:solidFill>
        <a:effectLst/>
      </p:bgPr>
    </p:bg>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C14984F9-76AF-4209-AE0C-4A6E3C68D315}"/>
              </a:ext>
            </a:extLst>
          </p:cNvPr>
          <p:cNvSpPr>
            <a:spLocks noGrp="1"/>
          </p:cNvSpPr>
          <p:nvPr>
            <p:ph type="pic" sz="quarter" idx="10" hasCustomPrompt="1"/>
          </p:nvPr>
        </p:nvSpPr>
        <p:spPr>
          <a:xfrm>
            <a:off x="2540000" y="1209678"/>
            <a:ext cx="7158181" cy="4538562"/>
          </a:xfrm>
          <a:prstGeom prst="rect">
            <a:avLst/>
          </a:prstGeom>
        </p:spPr>
        <p:txBody>
          <a:bodyPr/>
          <a:lstStyle>
            <a:lvl1pPr marL="0" indent="0">
              <a:buNone/>
              <a:defRPr baseline="0">
                <a:solidFill>
                  <a:schemeClr val="bg1"/>
                </a:solidFill>
                <a:latin typeface="Source Sans Pro" panose="020B0503030403020204" pitchFamily="34" charset="0"/>
                <a:ea typeface="Source Sans Pro" panose="020B0503030403020204" pitchFamily="34" charset="0"/>
              </a:defRPr>
            </a:lvl1pPr>
          </a:lstStyle>
          <a:p>
            <a:r>
              <a:rPr lang="sv-SE" dirty="0"/>
              <a:t>Klicka här för att lägga till en bild.</a:t>
            </a:r>
          </a:p>
        </p:txBody>
      </p:sp>
    </p:spTree>
    <p:extLst>
      <p:ext uri="{BB962C8B-B14F-4D97-AF65-F5344CB8AC3E}">
        <p14:creationId xmlns:p14="http://schemas.microsoft.com/office/powerpoint/2010/main" val="31247700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elsida - Hallon">
    <p:bg>
      <p:bgPr>
        <a:solidFill>
          <a:schemeClr val="accent1"/>
        </a:solidFill>
        <a:effectLst/>
      </p:bgPr>
    </p:bg>
    <p:spTree>
      <p:nvGrpSpPr>
        <p:cNvPr id="1" name=""/>
        <p:cNvGrpSpPr/>
        <p:nvPr/>
      </p:nvGrpSpPr>
      <p:grpSpPr>
        <a:xfrm>
          <a:off x="0" y="0"/>
          <a:ext cx="0" cy="0"/>
          <a:chOff x="0" y="0"/>
          <a:chExt cx="0" cy="0"/>
        </a:xfrm>
      </p:grpSpPr>
      <p:sp>
        <p:nvSpPr>
          <p:cNvPr id="5" name="Rubrik 1"/>
          <p:cNvSpPr>
            <a:spLocks noGrp="1"/>
          </p:cNvSpPr>
          <p:nvPr>
            <p:ph type="ctrTitle" hasCustomPrompt="1"/>
          </p:nvPr>
        </p:nvSpPr>
        <p:spPr>
          <a:xfrm>
            <a:off x="587375" y="4365625"/>
            <a:ext cx="6121400" cy="1402129"/>
          </a:xfrm>
          <a:prstGeom prst="rect">
            <a:avLst/>
          </a:prstGeom>
        </p:spPr>
        <p:txBody>
          <a:bodyPr lIns="0" tIns="0" rIns="0" bIns="0" anchor="t" anchorCtr="0">
            <a:noAutofit/>
          </a:bodyPr>
          <a:lstStyle>
            <a:lvl1pPr algn="l">
              <a:lnSpc>
                <a:spcPct val="100000"/>
              </a:lnSpc>
              <a:defRPr lang="sv-SE" b="0" dirty="0">
                <a:solidFill>
                  <a:schemeClr val="bg1"/>
                </a:solidFill>
                <a:latin typeface="Source Sans Pro Semibold" panose="020B0603030403020204" pitchFamily="34" charset="0"/>
              </a:defRPr>
            </a:lvl1pPr>
          </a:lstStyle>
          <a:p>
            <a:r>
              <a:rPr lang="sv-SE" dirty="0"/>
              <a:t>Detta är en rubrik som kan vara på två rader</a:t>
            </a:r>
          </a:p>
        </p:txBody>
      </p:sp>
      <p:sp>
        <p:nvSpPr>
          <p:cNvPr id="6" name="Platshållare för text 2"/>
          <p:cNvSpPr>
            <a:spLocks noGrp="1"/>
          </p:cNvSpPr>
          <p:nvPr>
            <p:ph type="body" sz="quarter" idx="10" hasCustomPrompt="1"/>
          </p:nvPr>
        </p:nvSpPr>
        <p:spPr>
          <a:xfrm>
            <a:off x="587375" y="5932488"/>
            <a:ext cx="6121400" cy="341312"/>
          </a:xfrm>
          <a:prstGeom prst="rect">
            <a:avLst/>
          </a:prstGeom>
        </p:spPr>
        <p:txBody>
          <a:bodyPr lIns="0" tIns="0" rIns="0" bIns="0" anchor="b"/>
          <a:lstStyle>
            <a:lvl1pPr marL="0" indent="0">
              <a:buNone/>
              <a:defRPr sz="2000" spc="40" baseline="0">
                <a:solidFill>
                  <a:schemeClr val="bg1"/>
                </a:solidFill>
                <a:latin typeface="Source Sans Pro" panose="020B0503030403020204" pitchFamily="34" charset="0"/>
                <a:ea typeface="Source Sans Pro" panose="020B0503030403020204" pitchFamily="34" charset="0"/>
              </a:defRPr>
            </a:lvl1pPr>
            <a:lvl2pPr marL="457200" indent="0">
              <a:buNone/>
              <a:defRPr>
                <a:latin typeface="Source Sans Pro Semibold" panose="020B0603030403020204" pitchFamily="34" charset="0"/>
              </a:defRPr>
            </a:lvl2pPr>
            <a:lvl3pPr marL="914400" indent="0">
              <a:buNone/>
              <a:defRPr>
                <a:latin typeface="Source Sans Pro Semibold" panose="020B0603030403020204" pitchFamily="34" charset="0"/>
              </a:defRPr>
            </a:lvl3pPr>
            <a:lvl4pPr marL="1371600" indent="0">
              <a:buNone/>
              <a:defRPr>
                <a:latin typeface="Source Sans Pro Semibold" panose="020B0603030403020204" pitchFamily="34" charset="0"/>
              </a:defRPr>
            </a:lvl4pPr>
            <a:lvl5pPr marL="1828800" indent="0">
              <a:buNone/>
              <a:defRPr>
                <a:latin typeface="Source Sans Pro Semibold" panose="020B0603030403020204" pitchFamily="34" charset="0"/>
              </a:defRPr>
            </a:lvl5pPr>
          </a:lstStyle>
          <a:p>
            <a:pPr lvl="0"/>
            <a:r>
              <a:rPr lang="sv-SE" dirty="0"/>
              <a:t>VERKSAMHET 2016-04-01</a:t>
            </a:r>
          </a:p>
        </p:txBody>
      </p:sp>
    </p:spTree>
    <p:extLst>
      <p:ext uri="{BB962C8B-B14F-4D97-AF65-F5344CB8AC3E}">
        <p14:creationId xmlns:p14="http://schemas.microsoft.com/office/powerpoint/2010/main" val="39098440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elsida - Apelsin">
    <p:bg>
      <p:bgPr>
        <a:solidFill>
          <a:srgbClr val="FF8300"/>
        </a:solidFill>
        <a:effectLst/>
      </p:bgPr>
    </p:bg>
    <p:spTree>
      <p:nvGrpSpPr>
        <p:cNvPr id="1" name=""/>
        <p:cNvGrpSpPr/>
        <p:nvPr/>
      </p:nvGrpSpPr>
      <p:grpSpPr>
        <a:xfrm>
          <a:off x="0" y="0"/>
          <a:ext cx="0" cy="0"/>
          <a:chOff x="0" y="0"/>
          <a:chExt cx="0" cy="0"/>
        </a:xfrm>
      </p:grpSpPr>
      <p:sp>
        <p:nvSpPr>
          <p:cNvPr id="5" name="Rubrik 1"/>
          <p:cNvSpPr>
            <a:spLocks noGrp="1"/>
          </p:cNvSpPr>
          <p:nvPr>
            <p:ph type="ctrTitle" hasCustomPrompt="1"/>
          </p:nvPr>
        </p:nvSpPr>
        <p:spPr>
          <a:xfrm>
            <a:off x="587375" y="4365625"/>
            <a:ext cx="6121400" cy="1402129"/>
          </a:xfrm>
          <a:prstGeom prst="rect">
            <a:avLst/>
          </a:prstGeom>
        </p:spPr>
        <p:txBody>
          <a:bodyPr lIns="0" tIns="0" rIns="0" bIns="0" anchor="t" anchorCtr="0">
            <a:noAutofit/>
          </a:bodyPr>
          <a:lstStyle>
            <a:lvl1pPr algn="l">
              <a:lnSpc>
                <a:spcPct val="100000"/>
              </a:lnSpc>
              <a:defRPr lang="sv-SE" b="0" dirty="0">
                <a:solidFill>
                  <a:schemeClr val="bg1"/>
                </a:solidFill>
                <a:latin typeface="Source Sans Pro Semibold" panose="020B0603030403020204" pitchFamily="34" charset="0"/>
              </a:defRPr>
            </a:lvl1pPr>
          </a:lstStyle>
          <a:p>
            <a:r>
              <a:rPr lang="sv-SE" dirty="0"/>
              <a:t>Detta är en rubrik som kan vara på två rader</a:t>
            </a:r>
          </a:p>
        </p:txBody>
      </p:sp>
      <p:sp>
        <p:nvSpPr>
          <p:cNvPr id="6" name="Platshållare för text 2"/>
          <p:cNvSpPr>
            <a:spLocks noGrp="1"/>
          </p:cNvSpPr>
          <p:nvPr>
            <p:ph type="body" sz="quarter" idx="10" hasCustomPrompt="1"/>
          </p:nvPr>
        </p:nvSpPr>
        <p:spPr>
          <a:xfrm>
            <a:off x="587375" y="5932488"/>
            <a:ext cx="6121400" cy="341312"/>
          </a:xfrm>
          <a:prstGeom prst="rect">
            <a:avLst/>
          </a:prstGeom>
        </p:spPr>
        <p:txBody>
          <a:bodyPr lIns="0" tIns="0" rIns="0" bIns="0" anchor="b"/>
          <a:lstStyle>
            <a:lvl1pPr marL="0" indent="0">
              <a:buNone/>
              <a:defRPr sz="2000" spc="40" baseline="0">
                <a:solidFill>
                  <a:schemeClr val="bg1"/>
                </a:solidFill>
                <a:latin typeface="Source Sans Pro" panose="020B0503030403020204" pitchFamily="34" charset="0"/>
                <a:ea typeface="Source Sans Pro" panose="020B0503030403020204" pitchFamily="34" charset="0"/>
              </a:defRPr>
            </a:lvl1pPr>
            <a:lvl2pPr marL="457200" indent="0">
              <a:buNone/>
              <a:defRPr>
                <a:latin typeface="Source Sans Pro Semibold" panose="020B0603030403020204" pitchFamily="34" charset="0"/>
              </a:defRPr>
            </a:lvl2pPr>
            <a:lvl3pPr marL="914400" indent="0">
              <a:buNone/>
              <a:defRPr>
                <a:latin typeface="Source Sans Pro Semibold" panose="020B0603030403020204" pitchFamily="34" charset="0"/>
              </a:defRPr>
            </a:lvl3pPr>
            <a:lvl4pPr marL="1371600" indent="0">
              <a:buNone/>
              <a:defRPr>
                <a:latin typeface="Source Sans Pro Semibold" panose="020B0603030403020204" pitchFamily="34" charset="0"/>
              </a:defRPr>
            </a:lvl4pPr>
            <a:lvl5pPr marL="1828800" indent="0">
              <a:buNone/>
              <a:defRPr>
                <a:latin typeface="Source Sans Pro Semibold" panose="020B0603030403020204" pitchFamily="34" charset="0"/>
              </a:defRPr>
            </a:lvl5pPr>
          </a:lstStyle>
          <a:p>
            <a:pPr lvl="0"/>
            <a:r>
              <a:rPr lang="sv-SE" dirty="0"/>
              <a:t>VERKSAMHET 2016-04-01</a:t>
            </a:r>
          </a:p>
        </p:txBody>
      </p:sp>
    </p:spTree>
    <p:extLst>
      <p:ext uri="{BB962C8B-B14F-4D97-AF65-F5344CB8AC3E}">
        <p14:creationId xmlns:p14="http://schemas.microsoft.com/office/powerpoint/2010/main" val="31684196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elsida - Lime">
    <p:bg>
      <p:bgPr>
        <a:solidFill>
          <a:schemeClr val="accent3"/>
        </a:solidFill>
        <a:effectLst/>
      </p:bgPr>
    </p:bg>
    <p:spTree>
      <p:nvGrpSpPr>
        <p:cNvPr id="1" name=""/>
        <p:cNvGrpSpPr/>
        <p:nvPr/>
      </p:nvGrpSpPr>
      <p:grpSpPr>
        <a:xfrm>
          <a:off x="0" y="0"/>
          <a:ext cx="0" cy="0"/>
          <a:chOff x="0" y="0"/>
          <a:chExt cx="0" cy="0"/>
        </a:xfrm>
      </p:grpSpPr>
      <p:sp>
        <p:nvSpPr>
          <p:cNvPr id="5" name="Rubrik 1"/>
          <p:cNvSpPr>
            <a:spLocks noGrp="1"/>
          </p:cNvSpPr>
          <p:nvPr>
            <p:ph type="ctrTitle" hasCustomPrompt="1"/>
          </p:nvPr>
        </p:nvSpPr>
        <p:spPr>
          <a:xfrm>
            <a:off x="587375" y="4365625"/>
            <a:ext cx="6121400" cy="1402129"/>
          </a:xfrm>
          <a:prstGeom prst="rect">
            <a:avLst/>
          </a:prstGeom>
        </p:spPr>
        <p:txBody>
          <a:bodyPr lIns="0" tIns="0" rIns="0" bIns="0" anchor="t" anchorCtr="0">
            <a:noAutofit/>
          </a:bodyPr>
          <a:lstStyle>
            <a:lvl1pPr algn="l">
              <a:lnSpc>
                <a:spcPct val="100000"/>
              </a:lnSpc>
              <a:defRPr lang="sv-SE" b="0" dirty="0">
                <a:solidFill>
                  <a:schemeClr val="bg1"/>
                </a:solidFill>
                <a:latin typeface="Source Sans Pro Semibold" panose="020B0603030403020204" pitchFamily="34" charset="0"/>
              </a:defRPr>
            </a:lvl1pPr>
          </a:lstStyle>
          <a:p>
            <a:r>
              <a:rPr lang="sv-SE" dirty="0"/>
              <a:t>Detta är en rubrik som kan vara på två rader</a:t>
            </a:r>
          </a:p>
        </p:txBody>
      </p:sp>
      <p:sp>
        <p:nvSpPr>
          <p:cNvPr id="6" name="Platshållare för text 2"/>
          <p:cNvSpPr>
            <a:spLocks noGrp="1"/>
          </p:cNvSpPr>
          <p:nvPr>
            <p:ph type="body" sz="quarter" idx="10" hasCustomPrompt="1"/>
          </p:nvPr>
        </p:nvSpPr>
        <p:spPr>
          <a:xfrm>
            <a:off x="587375" y="5932488"/>
            <a:ext cx="6121400" cy="341312"/>
          </a:xfrm>
          <a:prstGeom prst="rect">
            <a:avLst/>
          </a:prstGeom>
        </p:spPr>
        <p:txBody>
          <a:bodyPr lIns="0" tIns="0" rIns="0" bIns="0" anchor="b"/>
          <a:lstStyle>
            <a:lvl1pPr marL="0" indent="0">
              <a:buNone/>
              <a:defRPr sz="2000" spc="40" baseline="0">
                <a:solidFill>
                  <a:schemeClr val="bg1"/>
                </a:solidFill>
                <a:latin typeface="Source Sans Pro" panose="020B0503030403020204" pitchFamily="34" charset="0"/>
                <a:ea typeface="Source Sans Pro" panose="020B0503030403020204" pitchFamily="34" charset="0"/>
              </a:defRPr>
            </a:lvl1pPr>
            <a:lvl2pPr marL="457200" indent="0">
              <a:buNone/>
              <a:defRPr>
                <a:latin typeface="Source Sans Pro Semibold" panose="020B0603030403020204" pitchFamily="34" charset="0"/>
              </a:defRPr>
            </a:lvl2pPr>
            <a:lvl3pPr marL="914400" indent="0">
              <a:buNone/>
              <a:defRPr>
                <a:latin typeface="Source Sans Pro Semibold" panose="020B0603030403020204" pitchFamily="34" charset="0"/>
              </a:defRPr>
            </a:lvl3pPr>
            <a:lvl4pPr marL="1371600" indent="0">
              <a:buNone/>
              <a:defRPr>
                <a:latin typeface="Source Sans Pro Semibold" panose="020B0603030403020204" pitchFamily="34" charset="0"/>
              </a:defRPr>
            </a:lvl4pPr>
            <a:lvl5pPr marL="1828800" indent="0">
              <a:buNone/>
              <a:defRPr>
                <a:latin typeface="Source Sans Pro Semibold" panose="020B0603030403020204" pitchFamily="34" charset="0"/>
              </a:defRPr>
            </a:lvl5pPr>
          </a:lstStyle>
          <a:p>
            <a:pPr lvl="0"/>
            <a:r>
              <a:rPr lang="sv-SE" dirty="0"/>
              <a:t>VERKSAMHET 2016-04-01</a:t>
            </a:r>
          </a:p>
        </p:txBody>
      </p:sp>
    </p:spTree>
    <p:extLst>
      <p:ext uri="{BB962C8B-B14F-4D97-AF65-F5344CB8AC3E}">
        <p14:creationId xmlns:p14="http://schemas.microsoft.com/office/powerpoint/2010/main" val="34248829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elsida - Plommon">
    <p:bg>
      <p:bgPr>
        <a:solidFill>
          <a:schemeClr val="accent5"/>
        </a:solidFill>
        <a:effectLst/>
      </p:bgPr>
    </p:bg>
    <p:spTree>
      <p:nvGrpSpPr>
        <p:cNvPr id="1" name=""/>
        <p:cNvGrpSpPr/>
        <p:nvPr/>
      </p:nvGrpSpPr>
      <p:grpSpPr>
        <a:xfrm>
          <a:off x="0" y="0"/>
          <a:ext cx="0" cy="0"/>
          <a:chOff x="0" y="0"/>
          <a:chExt cx="0" cy="0"/>
        </a:xfrm>
      </p:grpSpPr>
      <p:sp>
        <p:nvSpPr>
          <p:cNvPr id="5" name="Rubrik 1"/>
          <p:cNvSpPr>
            <a:spLocks noGrp="1"/>
          </p:cNvSpPr>
          <p:nvPr>
            <p:ph type="ctrTitle" hasCustomPrompt="1"/>
          </p:nvPr>
        </p:nvSpPr>
        <p:spPr>
          <a:xfrm>
            <a:off x="587375" y="4365625"/>
            <a:ext cx="6121400" cy="1402129"/>
          </a:xfrm>
          <a:prstGeom prst="rect">
            <a:avLst/>
          </a:prstGeom>
        </p:spPr>
        <p:txBody>
          <a:bodyPr lIns="0" tIns="0" rIns="0" bIns="0" anchor="t" anchorCtr="0">
            <a:noAutofit/>
          </a:bodyPr>
          <a:lstStyle>
            <a:lvl1pPr algn="l">
              <a:lnSpc>
                <a:spcPct val="100000"/>
              </a:lnSpc>
              <a:defRPr lang="sv-SE" b="0" dirty="0">
                <a:solidFill>
                  <a:schemeClr val="bg1"/>
                </a:solidFill>
                <a:latin typeface="Source Sans Pro Semibold" panose="020B0603030403020204" pitchFamily="34" charset="0"/>
              </a:defRPr>
            </a:lvl1pPr>
          </a:lstStyle>
          <a:p>
            <a:r>
              <a:rPr lang="sv-SE" dirty="0"/>
              <a:t>Detta är en rubrik som kan vara på två rader</a:t>
            </a:r>
          </a:p>
        </p:txBody>
      </p:sp>
      <p:sp>
        <p:nvSpPr>
          <p:cNvPr id="6" name="Platshållare för text 2"/>
          <p:cNvSpPr>
            <a:spLocks noGrp="1"/>
          </p:cNvSpPr>
          <p:nvPr>
            <p:ph type="body" sz="quarter" idx="10" hasCustomPrompt="1"/>
          </p:nvPr>
        </p:nvSpPr>
        <p:spPr>
          <a:xfrm>
            <a:off x="587375" y="5932488"/>
            <a:ext cx="6121400" cy="341312"/>
          </a:xfrm>
          <a:prstGeom prst="rect">
            <a:avLst/>
          </a:prstGeom>
        </p:spPr>
        <p:txBody>
          <a:bodyPr lIns="0" tIns="0" rIns="0" bIns="0" anchor="b"/>
          <a:lstStyle>
            <a:lvl1pPr marL="0" indent="0">
              <a:buNone/>
              <a:defRPr sz="2000" spc="40" baseline="0">
                <a:solidFill>
                  <a:schemeClr val="bg1"/>
                </a:solidFill>
                <a:latin typeface="Source Sans Pro" panose="020B0503030403020204" pitchFamily="34" charset="0"/>
                <a:ea typeface="Source Sans Pro" panose="020B0503030403020204" pitchFamily="34" charset="0"/>
              </a:defRPr>
            </a:lvl1pPr>
            <a:lvl2pPr marL="457200" indent="0">
              <a:buNone/>
              <a:defRPr>
                <a:latin typeface="Source Sans Pro Semibold" panose="020B0603030403020204" pitchFamily="34" charset="0"/>
              </a:defRPr>
            </a:lvl2pPr>
            <a:lvl3pPr marL="914400" indent="0">
              <a:buNone/>
              <a:defRPr>
                <a:latin typeface="Source Sans Pro Semibold" panose="020B0603030403020204" pitchFamily="34" charset="0"/>
              </a:defRPr>
            </a:lvl3pPr>
            <a:lvl4pPr marL="1371600" indent="0">
              <a:buNone/>
              <a:defRPr>
                <a:latin typeface="Source Sans Pro Semibold" panose="020B0603030403020204" pitchFamily="34" charset="0"/>
              </a:defRPr>
            </a:lvl4pPr>
            <a:lvl5pPr marL="1828800" indent="0">
              <a:buNone/>
              <a:defRPr>
                <a:latin typeface="Source Sans Pro Semibold" panose="020B0603030403020204" pitchFamily="34" charset="0"/>
              </a:defRPr>
            </a:lvl5pPr>
          </a:lstStyle>
          <a:p>
            <a:pPr lvl="0"/>
            <a:r>
              <a:rPr lang="sv-SE" dirty="0"/>
              <a:t>VERKSAMHET 2016-04-01</a:t>
            </a:r>
          </a:p>
        </p:txBody>
      </p:sp>
    </p:spTree>
    <p:extLst>
      <p:ext uri="{BB962C8B-B14F-4D97-AF65-F5344CB8AC3E}">
        <p14:creationId xmlns:p14="http://schemas.microsoft.com/office/powerpoint/2010/main" val="39287884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elsida - Aqua">
    <p:bg>
      <p:bgPr>
        <a:solidFill>
          <a:schemeClr val="accent4"/>
        </a:solidFill>
        <a:effectLst/>
      </p:bgPr>
    </p:bg>
    <p:spTree>
      <p:nvGrpSpPr>
        <p:cNvPr id="1" name=""/>
        <p:cNvGrpSpPr/>
        <p:nvPr/>
      </p:nvGrpSpPr>
      <p:grpSpPr>
        <a:xfrm>
          <a:off x="0" y="0"/>
          <a:ext cx="0" cy="0"/>
          <a:chOff x="0" y="0"/>
          <a:chExt cx="0" cy="0"/>
        </a:xfrm>
      </p:grpSpPr>
      <p:sp>
        <p:nvSpPr>
          <p:cNvPr id="5" name="Rubrik 1"/>
          <p:cNvSpPr>
            <a:spLocks noGrp="1"/>
          </p:cNvSpPr>
          <p:nvPr>
            <p:ph type="ctrTitle" hasCustomPrompt="1"/>
          </p:nvPr>
        </p:nvSpPr>
        <p:spPr>
          <a:xfrm>
            <a:off x="587375" y="4365625"/>
            <a:ext cx="6121400" cy="1402129"/>
          </a:xfrm>
          <a:prstGeom prst="rect">
            <a:avLst/>
          </a:prstGeom>
        </p:spPr>
        <p:txBody>
          <a:bodyPr lIns="0" tIns="0" rIns="0" bIns="0" anchor="t" anchorCtr="0">
            <a:noAutofit/>
          </a:bodyPr>
          <a:lstStyle>
            <a:lvl1pPr algn="l">
              <a:lnSpc>
                <a:spcPct val="100000"/>
              </a:lnSpc>
              <a:defRPr lang="sv-SE" b="0" dirty="0">
                <a:solidFill>
                  <a:schemeClr val="bg1"/>
                </a:solidFill>
                <a:latin typeface="Source Sans Pro Semibold" panose="020B0603030403020204" pitchFamily="34" charset="0"/>
              </a:defRPr>
            </a:lvl1pPr>
          </a:lstStyle>
          <a:p>
            <a:r>
              <a:rPr lang="sv-SE" dirty="0"/>
              <a:t>Detta är en rubrik som kan vara på två rader</a:t>
            </a:r>
          </a:p>
        </p:txBody>
      </p:sp>
      <p:sp>
        <p:nvSpPr>
          <p:cNvPr id="6" name="Platshållare för text 2"/>
          <p:cNvSpPr>
            <a:spLocks noGrp="1"/>
          </p:cNvSpPr>
          <p:nvPr>
            <p:ph type="body" sz="quarter" idx="10" hasCustomPrompt="1"/>
          </p:nvPr>
        </p:nvSpPr>
        <p:spPr>
          <a:xfrm>
            <a:off x="587375" y="5932488"/>
            <a:ext cx="6121400" cy="341312"/>
          </a:xfrm>
          <a:prstGeom prst="rect">
            <a:avLst/>
          </a:prstGeom>
        </p:spPr>
        <p:txBody>
          <a:bodyPr lIns="0" tIns="0" rIns="0" bIns="0" anchor="b"/>
          <a:lstStyle>
            <a:lvl1pPr marL="0" indent="0">
              <a:buNone/>
              <a:defRPr sz="2000" spc="40" baseline="0">
                <a:solidFill>
                  <a:schemeClr val="bg1"/>
                </a:solidFill>
                <a:latin typeface="Source Sans Pro" panose="020B0503030403020204" pitchFamily="34" charset="0"/>
                <a:ea typeface="Source Sans Pro" panose="020B0503030403020204" pitchFamily="34" charset="0"/>
              </a:defRPr>
            </a:lvl1pPr>
            <a:lvl2pPr marL="457200" indent="0">
              <a:buNone/>
              <a:defRPr>
                <a:latin typeface="Source Sans Pro Semibold" panose="020B0603030403020204" pitchFamily="34" charset="0"/>
              </a:defRPr>
            </a:lvl2pPr>
            <a:lvl3pPr marL="914400" indent="0">
              <a:buNone/>
              <a:defRPr>
                <a:latin typeface="Source Sans Pro Semibold" panose="020B0603030403020204" pitchFamily="34" charset="0"/>
              </a:defRPr>
            </a:lvl3pPr>
            <a:lvl4pPr marL="1371600" indent="0">
              <a:buNone/>
              <a:defRPr>
                <a:latin typeface="Source Sans Pro Semibold" panose="020B0603030403020204" pitchFamily="34" charset="0"/>
              </a:defRPr>
            </a:lvl4pPr>
            <a:lvl5pPr marL="1828800" indent="0">
              <a:buNone/>
              <a:defRPr>
                <a:latin typeface="Source Sans Pro Semibold" panose="020B0603030403020204" pitchFamily="34" charset="0"/>
              </a:defRPr>
            </a:lvl5pPr>
          </a:lstStyle>
          <a:p>
            <a:pPr lvl="0"/>
            <a:r>
              <a:rPr lang="sv-SE" dirty="0"/>
              <a:t>VERKSAMHET 2016-04-01</a:t>
            </a:r>
          </a:p>
        </p:txBody>
      </p:sp>
    </p:spTree>
    <p:extLst>
      <p:ext uri="{BB962C8B-B14F-4D97-AF65-F5344CB8AC3E}">
        <p14:creationId xmlns:p14="http://schemas.microsoft.com/office/powerpoint/2010/main" val="2144043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ga: Punktlista - Skiffer">
    <p:spTree>
      <p:nvGrpSpPr>
        <p:cNvPr id="1" name=""/>
        <p:cNvGrpSpPr/>
        <p:nvPr/>
      </p:nvGrpSpPr>
      <p:grpSpPr>
        <a:xfrm>
          <a:off x="0" y="0"/>
          <a:ext cx="0" cy="0"/>
          <a:chOff x="0" y="0"/>
          <a:chExt cx="0" cy="0"/>
        </a:xfrm>
      </p:grpSpPr>
      <p:sp>
        <p:nvSpPr>
          <p:cNvPr id="4" name="Rektangel 3"/>
          <p:cNvSpPr/>
          <p:nvPr userDrawn="1"/>
        </p:nvSpPr>
        <p:spPr>
          <a:xfrm>
            <a:off x="0" y="1"/>
            <a:ext cx="12192000" cy="176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9" name="Bildobjekt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0941" y="334800"/>
            <a:ext cx="965848" cy="1114588"/>
          </a:xfrm>
          <a:prstGeom prst="rect">
            <a:avLst/>
          </a:prstGeom>
        </p:spPr>
      </p:pic>
      <p:sp>
        <p:nvSpPr>
          <p:cNvPr id="7" name="Platshållare för innehåll 2"/>
          <p:cNvSpPr>
            <a:spLocks noGrp="1"/>
          </p:cNvSpPr>
          <p:nvPr>
            <p:ph idx="10" hasCustomPrompt="1"/>
          </p:nvPr>
        </p:nvSpPr>
        <p:spPr>
          <a:xfrm>
            <a:off x="738131" y="2348414"/>
            <a:ext cx="7956550" cy="2562226"/>
          </a:xfrm>
          <a:prstGeom prst="rect">
            <a:avLst/>
          </a:prstGeom>
        </p:spPr>
        <p:txBody>
          <a:bodyPr/>
          <a:lstStyle>
            <a:lvl1pPr>
              <a:spcAft>
                <a:spcPts val="600"/>
              </a:spcAft>
              <a:defRPr sz="2400" b="0" baseline="0">
                <a:solidFill>
                  <a:schemeClr val="tx1"/>
                </a:solidFill>
                <a:latin typeface="Source Sans Pro Semibold" panose="020B0603030403020204" pitchFamily="34" charset="0"/>
              </a:defRPr>
            </a:lvl1pPr>
            <a:lvl2pPr>
              <a:spcAft>
                <a:spcPts val="600"/>
              </a:spcAft>
              <a:defRPr sz="2000" baseline="0">
                <a:solidFill>
                  <a:schemeClr val="tx1"/>
                </a:solidFill>
                <a:latin typeface="Source Sans Pro" panose="020B0503030403020204" pitchFamily="34" charset="0"/>
                <a:ea typeface="Source Sans Pro Light" panose="020B0403030403020204" pitchFamily="34" charset="0"/>
              </a:defRPr>
            </a:lvl2pPr>
            <a:lvl3pPr>
              <a:spcAft>
                <a:spcPts val="600"/>
              </a:spcAft>
              <a:defRPr sz="2000" baseline="0">
                <a:solidFill>
                  <a:schemeClr val="tx1"/>
                </a:solidFill>
                <a:latin typeface="Source Sans Pro" panose="020B0503030403020204" pitchFamily="34" charset="0"/>
                <a:ea typeface="Source Sans Pro Light" panose="020B0403030403020204" pitchFamily="34" charset="0"/>
              </a:defRPr>
            </a:lvl3pPr>
            <a:lvl4pPr>
              <a:spcAft>
                <a:spcPts val="600"/>
              </a:spcAft>
              <a:defRPr sz="2000" baseline="0">
                <a:solidFill>
                  <a:schemeClr val="tx1"/>
                </a:solidFill>
                <a:latin typeface="Source Sans Pro" panose="020B0503030403020204" pitchFamily="34" charset="0"/>
                <a:ea typeface="Source Sans Pro Light" panose="020B0403030403020204" pitchFamily="34" charset="0"/>
              </a:defRPr>
            </a:lvl4pPr>
            <a:lvl5pPr>
              <a:spcAft>
                <a:spcPts val="600"/>
              </a:spcAft>
              <a:defRPr sz="2400" baseline="0">
                <a:solidFill>
                  <a:schemeClr val="bg1"/>
                </a:solidFill>
                <a:latin typeface="Source Sans Pro" panose="020B0503030403020204" pitchFamily="34" charset="0"/>
                <a:ea typeface="Source Sans Pro Light" panose="020B0403030403020204" pitchFamily="34" charset="0"/>
              </a:defRPr>
            </a:lvl5pPr>
          </a:lstStyle>
          <a:p>
            <a:pPr lvl="0"/>
            <a:r>
              <a:rPr lang="sv-SE" dirty="0"/>
              <a:t>Nivå 1 (Klicka här för att skriva in din punktlista)</a:t>
            </a:r>
          </a:p>
          <a:p>
            <a:pPr lvl="1"/>
            <a:r>
              <a:rPr lang="sv-SE" dirty="0"/>
              <a:t>Nivå 2 (Mottagaren tar till sig ditt budskap bäst om din presentationssida innehåller maximalt 6 objekt)</a:t>
            </a:r>
          </a:p>
          <a:p>
            <a:pPr lvl="2"/>
            <a:r>
              <a:rPr lang="sv-SE" dirty="0"/>
              <a:t>Nivå 3 (Den här sidmallen bör därför innehålla maximalt fyra punkter i listan)</a:t>
            </a:r>
          </a:p>
          <a:p>
            <a:pPr lvl="3"/>
            <a:r>
              <a:rPr lang="sv-SE" dirty="0"/>
              <a:t>Nivå fyra </a:t>
            </a:r>
          </a:p>
        </p:txBody>
      </p:sp>
      <p:sp>
        <p:nvSpPr>
          <p:cNvPr id="10" name="Rubrik 1">
            <a:extLst>
              <a:ext uri="{FF2B5EF4-FFF2-40B4-BE49-F238E27FC236}">
                <a16:creationId xmlns:a16="http://schemas.microsoft.com/office/drawing/2014/main" id="{7E7E4B87-609C-4E0B-B921-072014C74F04}"/>
              </a:ext>
            </a:extLst>
          </p:cNvPr>
          <p:cNvSpPr>
            <a:spLocks noGrp="1"/>
          </p:cNvSpPr>
          <p:nvPr>
            <p:ph type="ctrTitle" hasCustomPrompt="1"/>
          </p:nvPr>
        </p:nvSpPr>
        <p:spPr>
          <a:xfrm>
            <a:off x="738131" y="362478"/>
            <a:ext cx="9414679" cy="1059231"/>
          </a:xfrm>
          <a:prstGeom prst="rect">
            <a:avLst/>
          </a:prstGeom>
        </p:spPr>
        <p:txBody>
          <a:bodyPr lIns="0" tIns="0" rIns="0" bIns="0" anchor="b" anchorCtr="0">
            <a:noAutofit/>
          </a:bodyPr>
          <a:lstStyle>
            <a:lvl1pPr algn="l">
              <a:lnSpc>
                <a:spcPct val="120000"/>
              </a:lnSpc>
              <a:defRPr sz="4400" baseline="0">
                <a:solidFill>
                  <a:schemeClr val="bg1"/>
                </a:solidFill>
                <a:latin typeface="Source Sans Pro Semibold" charset="0"/>
              </a:defRPr>
            </a:lvl1pPr>
          </a:lstStyle>
          <a:p>
            <a:r>
              <a:rPr lang="sv-SE" dirty="0"/>
              <a:t>En kort rubrik (max en rad)</a:t>
            </a:r>
          </a:p>
        </p:txBody>
      </p:sp>
    </p:spTree>
    <p:extLst>
      <p:ext uri="{BB962C8B-B14F-4D97-AF65-F5344CB8AC3E}">
        <p14:creationId xmlns:p14="http://schemas.microsoft.com/office/powerpoint/2010/main" val="140814469"/>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210">
          <p15:clr>
            <a:srgbClr val="FBAE40"/>
          </p15:clr>
        </p15:guide>
        <p15:guide id="3" orient="horz" pos="913">
          <p15:clr>
            <a:srgbClr val="FBAE40"/>
          </p15:clr>
        </p15:guide>
        <p15:guide id="4" pos="7469">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elsida - Vit">
    <p:bg>
      <p:bgPr>
        <a:solidFill>
          <a:schemeClr val="bg1"/>
        </a:solidFill>
        <a:effectLst/>
      </p:bgPr>
    </p:bg>
    <p:spTree>
      <p:nvGrpSpPr>
        <p:cNvPr id="1" name=""/>
        <p:cNvGrpSpPr/>
        <p:nvPr/>
      </p:nvGrpSpPr>
      <p:grpSpPr>
        <a:xfrm>
          <a:off x="0" y="0"/>
          <a:ext cx="0" cy="0"/>
          <a:chOff x="0" y="0"/>
          <a:chExt cx="0" cy="0"/>
        </a:xfrm>
      </p:grpSpPr>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5969" y="617518"/>
            <a:ext cx="948353" cy="1094400"/>
          </a:xfrm>
          <a:prstGeom prst="rect">
            <a:avLst/>
          </a:prstGeom>
        </p:spPr>
      </p:pic>
      <p:sp>
        <p:nvSpPr>
          <p:cNvPr id="13" name="Rubrik 1"/>
          <p:cNvSpPr>
            <a:spLocks noGrp="1"/>
          </p:cNvSpPr>
          <p:nvPr>
            <p:ph type="ctrTitle" hasCustomPrompt="1"/>
          </p:nvPr>
        </p:nvSpPr>
        <p:spPr>
          <a:xfrm>
            <a:off x="587375" y="4365625"/>
            <a:ext cx="6121400" cy="1402129"/>
          </a:xfrm>
          <a:prstGeom prst="rect">
            <a:avLst/>
          </a:prstGeom>
        </p:spPr>
        <p:txBody>
          <a:bodyPr lIns="0" tIns="0" rIns="0" bIns="0" anchor="t" anchorCtr="0">
            <a:noAutofit/>
          </a:bodyPr>
          <a:lstStyle>
            <a:lvl1pPr algn="l">
              <a:lnSpc>
                <a:spcPct val="100000"/>
              </a:lnSpc>
              <a:defRPr lang="sv-SE" b="0" dirty="0">
                <a:latin typeface="Source Sans Pro Semibold" panose="020B0603030403020204" pitchFamily="34" charset="0"/>
              </a:defRPr>
            </a:lvl1pPr>
          </a:lstStyle>
          <a:p>
            <a:r>
              <a:rPr lang="sv-SE" dirty="0"/>
              <a:t>Detta är en rubrik som kan vara på två rader</a:t>
            </a:r>
          </a:p>
        </p:txBody>
      </p:sp>
      <p:sp>
        <p:nvSpPr>
          <p:cNvPr id="3" name="Platshållare för text 2"/>
          <p:cNvSpPr>
            <a:spLocks noGrp="1"/>
          </p:cNvSpPr>
          <p:nvPr>
            <p:ph type="body" sz="quarter" idx="10" hasCustomPrompt="1"/>
          </p:nvPr>
        </p:nvSpPr>
        <p:spPr>
          <a:xfrm>
            <a:off x="587375" y="5932488"/>
            <a:ext cx="6121400" cy="341312"/>
          </a:xfrm>
          <a:prstGeom prst="rect">
            <a:avLst/>
          </a:prstGeom>
        </p:spPr>
        <p:txBody>
          <a:bodyPr lIns="0" tIns="0" rIns="0" bIns="0" anchor="b"/>
          <a:lstStyle>
            <a:lvl1pPr marL="0" indent="0">
              <a:buNone/>
              <a:defRPr sz="2000" spc="40" baseline="0">
                <a:latin typeface="Source Sans Pro" panose="020B0503030403020204" pitchFamily="34" charset="0"/>
                <a:ea typeface="Source Sans Pro" panose="020B0503030403020204" pitchFamily="34" charset="0"/>
              </a:defRPr>
            </a:lvl1pPr>
            <a:lvl2pPr marL="457200" indent="0">
              <a:buNone/>
              <a:defRPr>
                <a:latin typeface="Source Sans Pro Semibold" panose="020B0603030403020204" pitchFamily="34" charset="0"/>
              </a:defRPr>
            </a:lvl2pPr>
            <a:lvl3pPr marL="914400" indent="0">
              <a:buNone/>
              <a:defRPr>
                <a:latin typeface="Source Sans Pro Semibold" panose="020B0603030403020204" pitchFamily="34" charset="0"/>
              </a:defRPr>
            </a:lvl3pPr>
            <a:lvl4pPr marL="1371600" indent="0">
              <a:buNone/>
              <a:defRPr>
                <a:latin typeface="Source Sans Pro Semibold" panose="020B0603030403020204" pitchFamily="34" charset="0"/>
              </a:defRPr>
            </a:lvl4pPr>
            <a:lvl5pPr marL="1828800" indent="0">
              <a:buNone/>
              <a:defRPr>
                <a:latin typeface="Source Sans Pro Semibold" panose="020B0603030403020204" pitchFamily="34" charset="0"/>
              </a:defRPr>
            </a:lvl5pPr>
          </a:lstStyle>
          <a:p>
            <a:pPr lvl="0"/>
            <a:r>
              <a:rPr lang="sv-SE" dirty="0"/>
              <a:t>VERKSAMHET 2016-04-01</a:t>
            </a:r>
          </a:p>
        </p:txBody>
      </p:sp>
    </p:spTree>
    <p:extLst>
      <p:ext uri="{BB962C8B-B14F-4D97-AF65-F5344CB8AC3E}">
        <p14:creationId xmlns:p14="http://schemas.microsoft.com/office/powerpoint/2010/main" val="13252366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unktlista - Hallon">
    <p:spTree>
      <p:nvGrpSpPr>
        <p:cNvPr id="1" name=""/>
        <p:cNvGrpSpPr/>
        <p:nvPr/>
      </p:nvGrpSpPr>
      <p:grpSpPr>
        <a:xfrm>
          <a:off x="0" y="0"/>
          <a:ext cx="0" cy="0"/>
          <a:chOff x="0" y="0"/>
          <a:chExt cx="0" cy="0"/>
        </a:xfrm>
      </p:grpSpPr>
      <p:sp>
        <p:nvSpPr>
          <p:cNvPr id="4" name="Rektangel 3"/>
          <p:cNvSpPr/>
          <p:nvPr userDrawn="1"/>
        </p:nvSpPr>
        <p:spPr>
          <a:xfrm>
            <a:off x="0" y="0"/>
            <a:ext cx="12192000" cy="2492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5969" y="617518"/>
            <a:ext cx="948354" cy="1094400"/>
          </a:xfrm>
          <a:prstGeom prst="rect">
            <a:avLst/>
          </a:prstGeom>
        </p:spPr>
      </p:pic>
      <p:sp>
        <p:nvSpPr>
          <p:cNvPr id="7" name="Rubrik 1"/>
          <p:cNvSpPr>
            <a:spLocks noGrp="1"/>
          </p:cNvSpPr>
          <p:nvPr>
            <p:ph type="ctrTitle" hasCustomPrompt="1"/>
          </p:nvPr>
        </p:nvSpPr>
        <p:spPr>
          <a:xfrm>
            <a:off x="587376" y="925242"/>
            <a:ext cx="7956550" cy="875566"/>
          </a:xfrm>
          <a:prstGeom prst="rect">
            <a:avLst/>
          </a:prstGeom>
        </p:spPr>
        <p:txBody>
          <a:bodyPr lIns="0" tIns="0" rIns="0" bIns="0" anchor="b" anchorCtr="0">
            <a:noAutofit/>
          </a:bodyPr>
          <a:lstStyle>
            <a:lvl1pPr algn="l">
              <a:lnSpc>
                <a:spcPct val="120000"/>
              </a:lnSpc>
              <a:defRPr sz="4000" baseline="0">
                <a:solidFill>
                  <a:schemeClr val="bg1"/>
                </a:solidFill>
                <a:latin typeface="Source Sans Pro Semibold" charset="0"/>
              </a:defRPr>
            </a:lvl1pPr>
          </a:lstStyle>
          <a:p>
            <a:r>
              <a:rPr lang="sv-SE" dirty="0"/>
              <a:t>Rubriknivå 2, max 1 rad</a:t>
            </a:r>
          </a:p>
        </p:txBody>
      </p:sp>
      <p:sp>
        <p:nvSpPr>
          <p:cNvPr id="10" name="Platshållare för innehåll 2"/>
          <p:cNvSpPr>
            <a:spLocks noGrp="1"/>
          </p:cNvSpPr>
          <p:nvPr>
            <p:ph idx="10"/>
          </p:nvPr>
        </p:nvSpPr>
        <p:spPr>
          <a:xfrm>
            <a:off x="587376" y="3051209"/>
            <a:ext cx="7956550" cy="3206718"/>
          </a:xfrm>
          <a:prstGeom prst="rect">
            <a:avLst/>
          </a:prstGeom>
        </p:spPr>
        <p:txBody>
          <a:bodyPr/>
          <a:lstStyle>
            <a:lvl1pPr>
              <a:spcAft>
                <a:spcPts val="600"/>
              </a:spcAft>
              <a:defRPr sz="2400" b="0" baseline="0">
                <a:solidFill>
                  <a:schemeClr val="tx1"/>
                </a:solidFill>
                <a:latin typeface="Source Sans Pro Semibold" panose="020B0603030403020204" pitchFamily="34" charset="0"/>
              </a:defRPr>
            </a:lvl1pPr>
            <a:lvl2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2pPr>
            <a:lvl3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3pPr>
            <a:lvl4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4pPr>
            <a:lvl5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10505825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unktlista - Apelsin">
    <p:spTree>
      <p:nvGrpSpPr>
        <p:cNvPr id="1" name=""/>
        <p:cNvGrpSpPr/>
        <p:nvPr/>
      </p:nvGrpSpPr>
      <p:grpSpPr>
        <a:xfrm>
          <a:off x="0" y="0"/>
          <a:ext cx="0" cy="0"/>
          <a:chOff x="0" y="0"/>
          <a:chExt cx="0" cy="0"/>
        </a:xfrm>
      </p:grpSpPr>
      <p:sp>
        <p:nvSpPr>
          <p:cNvPr id="4" name="Rektangel 3"/>
          <p:cNvSpPr/>
          <p:nvPr userDrawn="1"/>
        </p:nvSpPr>
        <p:spPr>
          <a:xfrm>
            <a:off x="0" y="-1"/>
            <a:ext cx="12192000" cy="2492375"/>
          </a:xfrm>
          <a:prstGeom prst="rect">
            <a:avLst/>
          </a:prstGeom>
          <a:solidFill>
            <a:srgbClr val="FF8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5969" y="617518"/>
            <a:ext cx="948354" cy="1094400"/>
          </a:xfrm>
          <a:prstGeom prst="rect">
            <a:avLst/>
          </a:prstGeom>
        </p:spPr>
      </p:pic>
      <p:sp>
        <p:nvSpPr>
          <p:cNvPr id="8" name="Rubrik 1"/>
          <p:cNvSpPr>
            <a:spLocks noGrp="1"/>
          </p:cNvSpPr>
          <p:nvPr>
            <p:ph type="ctrTitle" hasCustomPrompt="1"/>
          </p:nvPr>
        </p:nvSpPr>
        <p:spPr>
          <a:xfrm>
            <a:off x="587375" y="925242"/>
            <a:ext cx="9162267" cy="875566"/>
          </a:xfrm>
          <a:prstGeom prst="rect">
            <a:avLst/>
          </a:prstGeom>
        </p:spPr>
        <p:txBody>
          <a:bodyPr lIns="0" tIns="0" rIns="0" bIns="0" anchor="b" anchorCtr="0">
            <a:noAutofit/>
          </a:bodyPr>
          <a:lstStyle>
            <a:lvl1pPr algn="l">
              <a:lnSpc>
                <a:spcPct val="120000"/>
              </a:lnSpc>
              <a:defRPr sz="4000" baseline="0">
                <a:solidFill>
                  <a:schemeClr val="bg1"/>
                </a:solidFill>
                <a:latin typeface="Source Sans Pro Semibold" charset="0"/>
              </a:defRPr>
            </a:lvl1pPr>
          </a:lstStyle>
          <a:p>
            <a:r>
              <a:rPr lang="sv-SE" dirty="0"/>
              <a:t>Rubriknivå 2, max 1 rad</a:t>
            </a:r>
          </a:p>
        </p:txBody>
      </p:sp>
      <p:sp>
        <p:nvSpPr>
          <p:cNvPr id="7" name="Platshållare för innehåll 2"/>
          <p:cNvSpPr>
            <a:spLocks noGrp="1"/>
          </p:cNvSpPr>
          <p:nvPr>
            <p:ph idx="10"/>
          </p:nvPr>
        </p:nvSpPr>
        <p:spPr>
          <a:xfrm>
            <a:off x="587376" y="3051209"/>
            <a:ext cx="7956550" cy="3206718"/>
          </a:xfrm>
          <a:prstGeom prst="rect">
            <a:avLst/>
          </a:prstGeom>
        </p:spPr>
        <p:txBody>
          <a:bodyPr/>
          <a:lstStyle>
            <a:lvl1pPr>
              <a:spcAft>
                <a:spcPts val="600"/>
              </a:spcAft>
              <a:defRPr sz="2400" b="0" baseline="0">
                <a:solidFill>
                  <a:schemeClr val="tx1"/>
                </a:solidFill>
                <a:latin typeface="Source Sans Pro Semibold" panose="020B0603030403020204" pitchFamily="34" charset="0"/>
              </a:defRPr>
            </a:lvl1pPr>
            <a:lvl2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2pPr>
            <a:lvl3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3pPr>
            <a:lvl4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4pPr>
            <a:lvl5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4106221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unktlista - Lime">
    <p:spTree>
      <p:nvGrpSpPr>
        <p:cNvPr id="1" name=""/>
        <p:cNvGrpSpPr/>
        <p:nvPr/>
      </p:nvGrpSpPr>
      <p:grpSpPr>
        <a:xfrm>
          <a:off x="0" y="0"/>
          <a:ext cx="0" cy="0"/>
          <a:chOff x="0" y="0"/>
          <a:chExt cx="0" cy="0"/>
        </a:xfrm>
      </p:grpSpPr>
      <p:sp>
        <p:nvSpPr>
          <p:cNvPr id="4" name="Rektangel 3"/>
          <p:cNvSpPr/>
          <p:nvPr userDrawn="1"/>
        </p:nvSpPr>
        <p:spPr>
          <a:xfrm>
            <a:off x="0" y="0"/>
            <a:ext cx="12192000" cy="24923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5969" y="617518"/>
            <a:ext cx="948354" cy="1094400"/>
          </a:xfrm>
          <a:prstGeom prst="rect">
            <a:avLst/>
          </a:prstGeom>
        </p:spPr>
      </p:pic>
      <p:sp>
        <p:nvSpPr>
          <p:cNvPr id="8" name="Rubrik 1"/>
          <p:cNvSpPr>
            <a:spLocks noGrp="1"/>
          </p:cNvSpPr>
          <p:nvPr>
            <p:ph type="ctrTitle" hasCustomPrompt="1"/>
          </p:nvPr>
        </p:nvSpPr>
        <p:spPr>
          <a:xfrm>
            <a:off x="587375" y="925242"/>
            <a:ext cx="9162267" cy="875566"/>
          </a:xfrm>
          <a:prstGeom prst="rect">
            <a:avLst/>
          </a:prstGeom>
        </p:spPr>
        <p:txBody>
          <a:bodyPr lIns="0" tIns="0" rIns="0" bIns="0" anchor="b" anchorCtr="0">
            <a:noAutofit/>
          </a:bodyPr>
          <a:lstStyle>
            <a:lvl1pPr algn="l">
              <a:lnSpc>
                <a:spcPct val="120000"/>
              </a:lnSpc>
              <a:defRPr sz="4000" baseline="0">
                <a:solidFill>
                  <a:schemeClr val="bg1"/>
                </a:solidFill>
                <a:latin typeface="Source Sans Pro Semibold" charset="0"/>
              </a:defRPr>
            </a:lvl1pPr>
          </a:lstStyle>
          <a:p>
            <a:r>
              <a:rPr lang="sv-SE" dirty="0"/>
              <a:t>Rubriknivå 2, max 1 rad</a:t>
            </a:r>
          </a:p>
        </p:txBody>
      </p:sp>
      <p:sp>
        <p:nvSpPr>
          <p:cNvPr id="7" name="Platshållare för innehåll 2"/>
          <p:cNvSpPr>
            <a:spLocks noGrp="1"/>
          </p:cNvSpPr>
          <p:nvPr>
            <p:ph idx="10"/>
          </p:nvPr>
        </p:nvSpPr>
        <p:spPr>
          <a:xfrm>
            <a:off x="587376" y="3051209"/>
            <a:ext cx="7956550" cy="3206718"/>
          </a:xfrm>
          <a:prstGeom prst="rect">
            <a:avLst/>
          </a:prstGeom>
        </p:spPr>
        <p:txBody>
          <a:bodyPr/>
          <a:lstStyle>
            <a:lvl1pPr>
              <a:spcAft>
                <a:spcPts val="600"/>
              </a:spcAft>
              <a:defRPr sz="2400" b="0" baseline="0">
                <a:solidFill>
                  <a:schemeClr val="tx1"/>
                </a:solidFill>
                <a:latin typeface="Source Sans Pro Semibold" panose="020B0603030403020204" pitchFamily="34" charset="0"/>
              </a:defRPr>
            </a:lvl1pPr>
            <a:lvl2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2pPr>
            <a:lvl3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3pPr>
            <a:lvl4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4pPr>
            <a:lvl5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18960956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unktlista - Plommon">
    <p:spTree>
      <p:nvGrpSpPr>
        <p:cNvPr id="1" name=""/>
        <p:cNvGrpSpPr/>
        <p:nvPr/>
      </p:nvGrpSpPr>
      <p:grpSpPr>
        <a:xfrm>
          <a:off x="0" y="0"/>
          <a:ext cx="0" cy="0"/>
          <a:chOff x="0" y="0"/>
          <a:chExt cx="0" cy="0"/>
        </a:xfrm>
      </p:grpSpPr>
      <p:sp>
        <p:nvSpPr>
          <p:cNvPr id="4" name="Rektangel 3"/>
          <p:cNvSpPr/>
          <p:nvPr userDrawn="1"/>
        </p:nvSpPr>
        <p:spPr>
          <a:xfrm>
            <a:off x="0" y="0"/>
            <a:ext cx="12192000" cy="24923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5969" y="617518"/>
            <a:ext cx="948354" cy="1094400"/>
          </a:xfrm>
          <a:prstGeom prst="rect">
            <a:avLst/>
          </a:prstGeom>
        </p:spPr>
      </p:pic>
      <p:sp>
        <p:nvSpPr>
          <p:cNvPr id="8" name="Rubrik 1"/>
          <p:cNvSpPr>
            <a:spLocks noGrp="1"/>
          </p:cNvSpPr>
          <p:nvPr>
            <p:ph type="ctrTitle" hasCustomPrompt="1"/>
          </p:nvPr>
        </p:nvSpPr>
        <p:spPr>
          <a:xfrm>
            <a:off x="587375" y="925242"/>
            <a:ext cx="9162267" cy="875566"/>
          </a:xfrm>
          <a:prstGeom prst="rect">
            <a:avLst/>
          </a:prstGeom>
        </p:spPr>
        <p:txBody>
          <a:bodyPr lIns="0" tIns="0" rIns="0" bIns="0" anchor="b" anchorCtr="0">
            <a:noAutofit/>
          </a:bodyPr>
          <a:lstStyle>
            <a:lvl1pPr algn="l">
              <a:lnSpc>
                <a:spcPct val="120000"/>
              </a:lnSpc>
              <a:defRPr sz="4000" baseline="0">
                <a:solidFill>
                  <a:schemeClr val="bg1"/>
                </a:solidFill>
                <a:latin typeface="Source Sans Pro Semibold" charset="0"/>
              </a:defRPr>
            </a:lvl1pPr>
          </a:lstStyle>
          <a:p>
            <a:r>
              <a:rPr lang="sv-SE" dirty="0"/>
              <a:t>Rubriknivå 2, max 1 rad</a:t>
            </a:r>
          </a:p>
        </p:txBody>
      </p:sp>
      <p:sp>
        <p:nvSpPr>
          <p:cNvPr id="7" name="Platshållare för innehåll 2"/>
          <p:cNvSpPr>
            <a:spLocks noGrp="1"/>
          </p:cNvSpPr>
          <p:nvPr>
            <p:ph idx="10"/>
          </p:nvPr>
        </p:nvSpPr>
        <p:spPr>
          <a:xfrm>
            <a:off x="587376" y="3051209"/>
            <a:ext cx="7956550" cy="3206718"/>
          </a:xfrm>
          <a:prstGeom prst="rect">
            <a:avLst/>
          </a:prstGeom>
        </p:spPr>
        <p:txBody>
          <a:bodyPr/>
          <a:lstStyle>
            <a:lvl1pPr>
              <a:spcAft>
                <a:spcPts val="600"/>
              </a:spcAft>
              <a:defRPr sz="2400" b="0" baseline="0">
                <a:solidFill>
                  <a:schemeClr val="tx1"/>
                </a:solidFill>
                <a:latin typeface="Source Sans Pro Semibold" panose="020B0603030403020204" pitchFamily="34" charset="0"/>
              </a:defRPr>
            </a:lvl1pPr>
            <a:lvl2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2pPr>
            <a:lvl3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3pPr>
            <a:lvl4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4pPr>
            <a:lvl5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37446958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Punktlista - Aqua">
    <p:spTree>
      <p:nvGrpSpPr>
        <p:cNvPr id="1" name=""/>
        <p:cNvGrpSpPr/>
        <p:nvPr/>
      </p:nvGrpSpPr>
      <p:grpSpPr>
        <a:xfrm>
          <a:off x="0" y="0"/>
          <a:ext cx="0" cy="0"/>
          <a:chOff x="0" y="0"/>
          <a:chExt cx="0" cy="0"/>
        </a:xfrm>
      </p:grpSpPr>
      <p:sp>
        <p:nvSpPr>
          <p:cNvPr id="4" name="Rektangel 3"/>
          <p:cNvSpPr/>
          <p:nvPr userDrawn="1"/>
        </p:nvSpPr>
        <p:spPr>
          <a:xfrm>
            <a:off x="0" y="0"/>
            <a:ext cx="12192000" cy="24923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5969" y="617518"/>
            <a:ext cx="948354" cy="1094400"/>
          </a:xfrm>
          <a:prstGeom prst="rect">
            <a:avLst/>
          </a:prstGeom>
        </p:spPr>
      </p:pic>
      <p:sp>
        <p:nvSpPr>
          <p:cNvPr id="8" name="Rubrik 1"/>
          <p:cNvSpPr>
            <a:spLocks noGrp="1"/>
          </p:cNvSpPr>
          <p:nvPr>
            <p:ph type="ctrTitle" hasCustomPrompt="1"/>
          </p:nvPr>
        </p:nvSpPr>
        <p:spPr>
          <a:xfrm>
            <a:off x="587375" y="925242"/>
            <a:ext cx="9162267" cy="875566"/>
          </a:xfrm>
          <a:prstGeom prst="rect">
            <a:avLst/>
          </a:prstGeom>
        </p:spPr>
        <p:txBody>
          <a:bodyPr lIns="0" tIns="0" rIns="0" bIns="0" anchor="b" anchorCtr="0">
            <a:noAutofit/>
          </a:bodyPr>
          <a:lstStyle>
            <a:lvl1pPr algn="l">
              <a:lnSpc>
                <a:spcPct val="120000"/>
              </a:lnSpc>
              <a:defRPr sz="4000" baseline="0">
                <a:solidFill>
                  <a:schemeClr val="bg1"/>
                </a:solidFill>
                <a:latin typeface="Source Sans Pro Semibold" charset="0"/>
              </a:defRPr>
            </a:lvl1pPr>
          </a:lstStyle>
          <a:p>
            <a:r>
              <a:rPr lang="sv-SE" dirty="0"/>
              <a:t>Rubriknivå 2, max 1 rad</a:t>
            </a:r>
          </a:p>
        </p:txBody>
      </p:sp>
      <p:sp>
        <p:nvSpPr>
          <p:cNvPr id="7" name="Platshållare för innehåll 2"/>
          <p:cNvSpPr>
            <a:spLocks noGrp="1"/>
          </p:cNvSpPr>
          <p:nvPr>
            <p:ph idx="10"/>
          </p:nvPr>
        </p:nvSpPr>
        <p:spPr>
          <a:xfrm>
            <a:off x="587376" y="3051209"/>
            <a:ext cx="7956550" cy="3206718"/>
          </a:xfrm>
          <a:prstGeom prst="rect">
            <a:avLst/>
          </a:prstGeom>
        </p:spPr>
        <p:txBody>
          <a:bodyPr/>
          <a:lstStyle>
            <a:lvl1pPr>
              <a:spcAft>
                <a:spcPts val="600"/>
              </a:spcAft>
              <a:defRPr sz="2400" b="0" baseline="0">
                <a:solidFill>
                  <a:schemeClr val="tx1"/>
                </a:solidFill>
                <a:latin typeface="Source Sans Pro Semibold" panose="020B0603030403020204" pitchFamily="34" charset="0"/>
              </a:defRPr>
            </a:lvl1pPr>
            <a:lvl2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2pPr>
            <a:lvl3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3pPr>
            <a:lvl4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4pPr>
            <a:lvl5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18546209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unktlista - Vit">
    <p:spTree>
      <p:nvGrpSpPr>
        <p:cNvPr id="1" name=""/>
        <p:cNvGrpSpPr/>
        <p:nvPr/>
      </p:nvGrpSpPr>
      <p:grpSpPr>
        <a:xfrm>
          <a:off x="0" y="0"/>
          <a:ext cx="0" cy="0"/>
          <a:chOff x="0" y="0"/>
          <a:chExt cx="0" cy="0"/>
        </a:xfrm>
      </p:grpSpPr>
      <p:sp>
        <p:nvSpPr>
          <p:cNvPr id="4" name="Rektangel 3"/>
          <p:cNvSpPr/>
          <p:nvPr userDrawn="1"/>
        </p:nvSpPr>
        <p:spPr>
          <a:xfrm>
            <a:off x="0" y="0"/>
            <a:ext cx="12192000" cy="2471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p:cNvSpPr>
            <a:spLocks noGrp="1"/>
          </p:cNvSpPr>
          <p:nvPr>
            <p:ph type="ctrTitle" hasCustomPrompt="1"/>
          </p:nvPr>
        </p:nvSpPr>
        <p:spPr>
          <a:xfrm>
            <a:off x="587375" y="613671"/>
            <a:ext cx="9162267" cy="1233790"/>
          </a:xfrm>
          <a:prstGeom prst="rect">
            <a:avLst/>
          </a:prstGeom>
        </p:spPr>
        <p:txBody>
          <a:bodyPr lIns="0" tIns="0" rIns="0" bIns="0" anchor="b" anchorCtr="0">
            <a:noAutofit/>
          </a:bodyPr>
          <a:lstStyle>
            <a:lvl1pPr algn="l">
              <a:lnSpc>
                <a:spcPct val="120000"/>
              </a:lnSpc>
              <a:defRPr sz="4000" baseline="0">
                <a:solidFill>
                  <a:schemeClr val="tx1"/>
                </a:solidFill>
                <a:latin typeface="Source Sans Pro Semibold" charset="0"/>
              </a:defRPr>
            </a:lvl1pPr>
          </a:lstStyle>
          <a:p>
            <a:r>
              <a:rPr lang="sv-SE" dirty="0"/>
              <a:t>Rubriknivå 2, max 1 rad</a:t>
            </a:r>
          </a:p>
        </p:txBody>
      </p:sp>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5969" y="617518"/>
            <a:ext cx="948353" cy="1094400"/>
          </a:xfrm>
          <a:prstGeom prst="rect">
            <a:avLst/>
          </a:prstGeom>
        </p:spPr>
      </p:pic>
      <p:sp>
        <p:nvSpPr>
          <p:cNvPr id="7" name="Platshållare för innehåll 2"/>
          <p:cNvSpPr>
            <a:spLocks noGrp="1"/>
          </p:cNvSpPr>
          <p:nvPr>
            <p:ph idx="10"/>
          </p:nvPr>
        </p:nvSpPr>
        <p:spPr>
          <a:xfrm>
            <a:off x="587376" y="3051209"/>
            <a:ext cx="7956550" cy="3206718"/>
          </a:xfrm>
          <a:prstGeom prst="rect">
            <a:avLst/>
          </a:prstGeom>
        </p:spPr>
        <p:txBody>
          <a:bodyPr/>
          <a:lstStyle>
            <a:lvl1pPr>
              <a:spcAft>
                <a:spcPts val="600"/>
              </a:spcAft>
              <a:defRPr sz="2400" b="0" baseline="0">
                <a:solidFill>
                  <a:schemeClr val="tx1"/>
                </a:solidFill>
                <a:latin typeface="Source Sans Pro Semibold" panose="020B0603030403020204" pitchFamily="34" charset="0"/>
              </a:defRPr>
            </a:lvl1pPr>
            <a:lvl2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2pPr>
            <a:lvl3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3pPr>
            <a:lvl4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4pPr>
            <a:lvl5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7298485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ildsida - Hallon">
    <p:spTree>
      <p:nvGrpSpPr>
        <p:cNvPr id="1" name=""/>
        <p:cNvGrpSpPr/>
        <p:nvPr/>
      </p:nvGrpSpPr>
      <p:grpSpPr>
        <a:xfrm>
          <a:off x="0" y="0"/>
          <a:ext cx="0" cy="0"/>
          <a:chOff x="0" y="0"/>
          <a:chExt cx="0" cy="0"/>
        </a:xfrm>
      </p:grpSpPr>
      <p:sp>
        <p:nvSpPr>
          <p:cNvPr id="4" name="Rektangel 3"/>
          <p:cNvSpPr/>
          <p:nvPr userDrawn="1"/>
        </p:nvSpPr>
        <p:spPr>
          <a:xfrm>
            <a:off x="0" y="0"/>
            <a:ext cx="12192000" cy="2492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5969" y="617518"/>
            <a:ext cx="948354" cy="1094400"/>
          </a:xfrm>
          <a:prstGeom prst="rect">
            <a:avLst/>
          </a:prstGeom>
        </p:spPr>
      </p:pic>
      <p:sp>
        <p:nvSpPr>
          <p:cNvPr id="5" name="Platshållare för bild 4"/>
          <p:cNvSpPr>
            <a:spLocks noGrp="1"/>
          </p:cNvSpPr>
          <p:nvPr>
            <p:ph type="pic" sz="quarter" idx="10"/>
          </p:nvPr>
        </p:nvSpPr>
        <p:spPr>
          <a:xfrm>
            <a:off x="0" y="2492374"/>
            <a:ext cx="12192000" cy="4365625"/>
          </a:xfrm>
          <a:prstGeom prst="rect">
            <a:avLst/>
          </a:prstGeom>
        </p:spPr>
        <p:txBody>
          <a:bodyPr/>
          <a:lstStyle/>
          <a:p>
            <a:r>
              <a:rPr lang="sv-SE"/>
              <a:t>Klicka på ikonen för att lägga till en bild</a:t>
            </a:r>
          </a:p>
        </p:txBody>
      </p:sp>
      <p:sp>
        <p:nvSpPr>
          <p:cNvPr id="7" name="Rubrik 1"/>
          <p:cNvSpPr>
            <a:spLocks noGrp="1"/>
          </p:cNvSpPr>
          <p:nvPr>
            <p:ph type="ctrTitle" hasCustomPrompt="1"/>
          </p:nvPr>
        </p:nvSpPr>
        <p:spPr>
          <a:xfrm>
            <a:off x="587375" y="925242"/>
            <a:ext cx="9162267" cy="875566"/>
          </a:xfrm>
          <a:prstGeom prst="rect">
            <a:avLst/>
          </a:prstGeom>
        </p:spPr>
        <p:txBody>
          <a:bodyPr lIns="0" tIns="0" rIns="0" bIns="0" anchor="b" anchorCtr="0">
            <a:noAutofit/>
          </a:bodyPr>
          <a:lstStyle>
            <a:lvl1pPr algn="l">
              <a:lnSpc>
                <a:spcPct val="120000"/>
              </a:lnSpc>
              <a:defRPr sz="4000" baseline="0">
                <a:solidFill>
                  <a:schemeClr val="bg1"/>
                </a:solidFill>
                <a:latin typeface="Source Sans Pro Semibold" charset="0"/>
              </a:defRPr>
            </a:lvl1pPr>
          </a:lstStyle>
          <a:p>
            <a:r>
              <a:rPr lang="sv-SE" dirty="0"/>
              <a:t>Rubriknivå 2, max 1 rad</a:t>
            </a:r>
          </a:p>
        </p:txBody>
      </p:sp>
    </p:spTree>
    <p:extLst>
      <p:ext uri="{BB962C8B-B14F-4D97-AF65-F5344CB8AC3E}">
        <p14:creationId xmlns:p14="http://schemas.microsoft.com/office/powerpoint/2010/main" val="18434767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ildsida - Apelsin">
    <p:spTree>
      <p:nvGrpSpPr>
        <p:cNvPr id="1" name=""/>
        <p:cNvGrpSpPr/>
        <p:nvPr/>
      </p:nvGrpSpPr>
      <p:grpSpPr>
        <a:xfrm>
          <a:off x="0" y="0"/>
          <a:ext cx="0" cy="0"/>
          <a:chOff x="0" y="0"/>
          <a:chExt cx="0" cy="0"/>
        </a:xfrm>
      </p:grpSpPr>
      <p:sp>
        <p:nvSpPr>
          <p:cNvPr id="4" name="Rektangel 3"/>
          <p:cNvSpPr/>
          <p:nvPr userDrawn="1"/>
        </p:nvSpPr>
        <p:spPr>
          <a:xfrm>
            <a:off x="0" y="-1"/>
            <a:ext cx="12192000" cy="2492375"/>
          </a:xfrm>
          <a:prstGeom prst="rect">
            <a:avLst/>
          </a:prstGeom>
          <a:solidFill>
            <a:srgbClr val="FF8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5969" y="617518"/>
            <a:ext cx="948354" cy="1094400"/>
          </a:xfrm>
          <a:prstGeom prst="rect">
            <a:avLst/>
          </a:prstGeom>
        </p:spPr>
      </p:pic>
      <p:sp>
        <p:nvSpPr>
          <p:cNvPr id="5" name="Platshållare för bild 4"/>
          <p:cNvSpPr>
            <a:spLocks noGrp="1"/>
          </p:cNvSpPr>
          <p:nvPr>
            <p:ph type="pic" sz="quarter" idx="10"/>
          </p:nvPr>
        </p:nvSpPr>
        <p:spPr>
          <a:xfrm>
            <a:off x="0" y="2492374"/>
            <a:ext cx="12192000" cy="4365625"/>
          </a:xfrm>
          <a:prstGeom prst="rect">
            <a:avLst/>
          </a:prstGeom>
        </p:spPr>
        <p:txBody>
          <a:bodyPr/>
          <a:lstStyle/>
          <a:p>
            <a:r>
              <a:rPr lang="sv-SE"/>
              <a:t>Klicka på ikonen för att lägga till en bild</a:t>
            </a:r>
          </a:p>
        </p:txBody>
      </p:sp>
      <p:sp>
        <p:nvSpPr>
          <p:cNvPr id="8" name="Rubrik 1"/>
          <p:cNvSpPr>
            <a:spLocks noGrp="1"/>
          </p:cNvSpPr>
          <p:nvPr>
            <p:ph type="ctrTitle" hasCustomPrompt="1"/>
          </p:nvPr>
        </p:nvSpPr>
        <p:spPr>
          <a:xfrm>
            <a:off x="587375" y="925242"/>
            <a:ext cx="9162267" cy="875566"/>
          </a:xfrm>
          <a:prstGeom prst="rect">
            <a:avLst/>
          </a:prstGeom>
        </p:spPr>
        <p:txBody>
          <a:bodyPr lIns="0" tIns="0" rIns="0" bIns="0" anchor="b" anchorCtr="0">
            <a:noAutofit/>
          </a:bodyPr>
          <a:lstStyle>
            <a:lvl1pPr algn="l">
              <a:lnSpc>
                <a:spcPct val="120000"/>
              </a:lnSpc>
              <a:defRPr sz="4000" baseline="0">
                <a:solidFill>
                  <a:schemeClr val="bg1"/>
                </a:solidFill>
                <a:latin typeface="Source Sans Pro Semibold" charset="0"/>
              </a:defRPr>
            </a:lvl1pPr>
          </a:lstStyle>
          <a:p>
            <a:r>
              <a:rPr lang="sv-SE" dirty="0"/>
              <a:t>Rubriknivå 2, max 1 rad</a:t>
            </a:r>
          </a:p>
        </p:txBody>
      </p:sp>
    </p:spTree>
    <p:extLst>
      <p:ext uri="{BB962C8B-B14F-4D97-AF65-F5344CB8AC3E}">
        <p14:creationId xmlns:p14="http://schemas.microsoft.com/office/powerpoint/2010/main" val="151329959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ildsida - Lime">
    <p:spTree>
      <p:nvGrpSpPr>
        <p:cNvPr id="1" name=""/>
        <p:cNvGrpSpPr/>
        <p:nvPr/>
      </p:nvGrpSpPr>
      <p:grpSpPr>
        <a:xfrm>
          <a:off x="0" y="0"/>
          <a:ext cx="0" cy="0"/>
          <a:chOff x="0" y="0"/>
          <a:chExt cx="0" cy="0"/>
        </a:xfrm>
      </p:grpSpPr>
      <p:sp>
        <p:nvSpPr>
          <p:cNvPr id="4" name="Rektangel 3"/>
          <p:cNvSpPr/>
          <p:nvPr userDrawn="1"/>
        </p:nvSpPr>
        <p:spPr>
          <a:xfrm>
            <a:off x="0" y="0"/>
            <a:ext cx="12192000" cy="24923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5969" y="617518"/>
            <a:ext cx="948354" cy="1094400"/>
          </a:xfrm>
          <a:prstGeom prst="rect">
            <a:avLst/>
          </a:prstGeom>
        </p:spPr>
      </p:pic>
      <p:sp>
        <p:nvSpPr>
          <p:cNvPr id="5" name="Platshållare för bild 4"/>
          <p:cNvSpPr>
            <a:spLocks noGrp="1"/>
          </p:cNvSpPr>
          <p:nvPr>
            <p:ph type="pic" sz="quarter" idx="10"/>
          </p:nvPr>
        </p:nvSpPr>
        <p:spPr>
          <a:xfrm>
            <a:off x="0" y="2492374"/>
            <a:ext cx="12192000" cy="4365625"/>
          </a:xfrm>
          <a:prstGeom prst="rect">
            <a:avLst/>
          </a:prstGeom>
        </p:spPr>
        <p:txBody>
          <a:bodyPr/>
          <a:lstStyle/>
          <a:p>
            <a:r>
              <a:rPr lang="sv-SE"/>
              <a:t>Klicka på ikonen för att lägga till en bild</a:t>
            </a:r>
          </a:p>
        </p:txBody>
      </p:sp>
      <p:sp>
        <p:nvSpPr>
          <p:cNvPr id="8" name="Rubrik 1"/>
          <p:cNvSpPr>
            <a:spLocks noGrp="1"/>
          </p:cNvSpPr>
          <p:nvPr>
            <p:ph type="ctrTitle" hasCustomPrompt="1"/>
          </p:nvPr>
        </p:nvSpPr>
        <p:spPr>
          <a:xfrm>
            <a:off x="587375" y="925242"/>
            <a:ext cx="9162267" cy="875566"/>
          </a:xfrm>
          <a:prstGeom prst="rect">
            <a:avLst/>
          </a:prstGeom>
        </p:spPr>
        <p:txBody>
          <a:bodyPr lIns="0" tIns="0" rIns="0" bIns="0" anchor="b" anchorCtr="0">
            <a:noAutofit/>
          </a:bodyPr>
          <a:lstStyle>
            <a:lvl1pPr algn="l">
              <a:lnSpc>
                <a:spcPct val="120000"/>
              </a:lnSpc>
              <a:defRPr sz="4000" baseline="0">
                <a:solidFill>
                  <a:schemeClr val="bg1"/>
                </a:solidFill>
                <a:latin typeface="Source Sans Pro Semibold" charset="0"/>
              </a:defRPr>
            </a:lvl1pPr>
          </a:lstStyle>
          <a:p>
            <a:r>
              <a:rPr lang="sv-SE" dirty="0"/>
              <a:t>Rubriknivå 2, max 1 rad</a:t>
            </a:r>
          </a:p>
        </p:txBody>
      </p:sp>
    </p:spTree>
    <p:extLst>
      <p:ext uri="{BB962C8B-B14F-4D97-AF65-F5344CB8AC3E}">
        <p14:creationId xmlns:p14="http://schemas.microsoft.com/office/powerpoint/2010/main" val="2205569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ogga: Punktlista 2 -animering- Skiffer">
    <p:bg>
      <p:bgPr>
        <a:solidFill>
          <a:schemeClr val="tx2"/>
        </a:solidFill>
        <a:effectLst/>
      </p:bgPr>
    </p:bg>
    <p:spTree>
      <p:nvGrpSpPr>
        <p:cNvPr id="1" name=""/>
        <p:cNvGrpSpPr/>
        <p:nvPr/>
      </p:nvGrpSpPr>
      <p:grpSpPr>
        <a:xfrm>
          <a:off x="0" y="0"/>
          <a:ext cx="0" cy="0"/>
          <a:chOff x="0" y="0"/>
          <a:chExt cx="0" cy="0"/>
        </a:xfrm>
      </p:grpSpPr>
      <p:sp>
        <p:nvSpPr>
          <p:cNvPr id="6" name="Platshållare för innehåll 2"/>
          <p:cNvSpPr>
            <a:spLocks noGrp="1"/>
          </p:cNvSpPr>
          <p:nvPr>
            <p:ph idx="10" hasCustomPrompt="1"/>
          </p:nvPr>
        </p:nvSpPr>
        <p:spPr>
          <a:xfrm>
            <a:off x="738131" y="2340706"/>
            <a:ext cx="7956550" cy="2818449"/>
          </a:xfrm>
          <a:prstGeom prst="rect">
            <a:avLst/>
          </a:prstGeom>
        </p:spPr>
        <p:txBody>
          <a:bodyPr/>
          <a:lstStyle>
            <a:lvl1pPr>
              <a:spcAft>
                <a:spcPts val="600"/>
              </a:spcAft>
              <a:defRPr sz="2400" b="0" baseline="0">
                <a:solidFill>
                  <a:schemeClr val="bg1"/>
                </a:solidFill>
                <a:latin typeface="Source Sans Pro Semibold" panose="020B0603030403020204" pitchFamily="34" charset="0"/>
              </a:defRPr>
            </a:lvl1pPr>
            <a:lvl2pPr>
              <a:spcAft>
                <a:spcPts val="600"/>
              </a:spcAft>
              <a:defRPr sz="2000" baseline="0">
                <a:solidFill>
                  <a:schemeClr val="bg1"/>
                </a:solidFill>
                <a:latin typeface="Source Sans Pro" panose="020B0503030403020204" pitchFamily="34" charset="0"/>
                <a:ea typeface="Source Sans Pro Light" panose="020B0403030403020204" pitchFamily="34" charset="0"/>
              </a:defRPr>
            </a:lvl2pPr>
            <a:lvl3pPr>
              <a:spcAft>
                <a:spcPts val="600"/>
              </a:spcAft>
              <a:defRPr sz="2000" baseline="0">
                <a:solidFill>
                  <a:schemeClr val="bg1"/>
                </a:solidFill>
                <a:latin typeface="Source Sans Pro" panose="020B0503030403020204" pitchFamily="34" charset="0"/>
                <a:ea typeface="Source Sans Pro Light" panose="020B0403030403020204" pitchFamily="34" charset="0"/>
              </a:defRPr>
            </a:lvl3pPr>
            <a:lvl4pPr>
              <a:spcAft>
                <a:spcPts val="600"/>
              </a:spcAft>
              <a:defRPr sz="2000" baseline="0">
                <a:solidFill>
                  <a:schemeClr val="bg1"/>
                </a:solidFill>
                <a:latin typeface="Source Sans Pro" panose="020B0503030403020204" pitchFamily="34" charset="0"/>
                <a:ea typeface="Source Sans Pro Light" panose="020B0403030403020204" pitchFamily="34" charset="0"/>
              </a:defRPr>
            </a:lvl4pPr>
            <a:lvl5pPr>
              <a:spcAft>
                <a:spcPts val="600"/>
              </a:spcAft>
              <a:defRPr sz="2400" baseline="0">
                <a:solidFill>
                  <a:schemeClr val="bg1"/>
                </a:solidFill>
                <a:latin typeface="Source Sans Pro" panose="020B0503030403020204" pitchFamily="34" charset="0"/>
                <a:ea typeface="Source Sans Pro Light" panose="020B0403030403020204" pitchFamily="34" charset="0"/>
              </a:defRPr>
            </a:lvl5pPr>
          </a:lstStyle>
          <a:p>
            <a:pPr lvl="0"/>
            <a:r>
              <a:rPr lang="sv-SE" dirty="0"/>
              <a:t>Nivå 1 (Klicka här för att skriva in din punktlista. Animering av punkter i denna mall.)</a:t>
            </a:r>
          </a:p>
          <a:p>
            <a:pPr lvl="1"/>
            <a:r>
              <a:rPr lang="sv-SE" dirty="0"/>
              <a:t>Nivå 2 (Mottagaren tar till sig ditt budskap bäst om din presentationssida innehåller maximalt 6 objekt)</a:t>
            </a:r>
          </a:p>
          <a:p>
            <a:pPr lvl="2"/>
            <a:r>
              <a:rPr lang="sv-SE" dirty="0"/>
              <a:t>Nivå 3 (Den här sidmallen bör därför innehålla maximalt fyra punkter i listan)</a:t>
            </a:r>
          </a:p>
          <a:p>
            <a:pPr lvl="3"/>
            <a:r>
              <a:rPr lang="sv-SE" dirty="0"/>
              <a:t>Nivå fyra </a:t>
            </a:r>
          </a:p>
          <a:p>
            <a:pPr lvl="3"/>
            <a:endParaRPr lang="sv-SE" dirty="0"/>
          </a:p>
          <a:p>
            <a:pPr lvl="3"/>
            <a:endParaRPr lang="sv-SE" dirty="0"/>
          </a:p>
        </p:txBody>
      </p:sp>
      <p:sp>
        <p:nvSpPr>
          <p:cNvPr id="4" name="Rubrik 1">
            <a:extLst>
              <a:ext uri="{FF2B5EF4-FFF2-40B4-BE49-F238E27FC236}">
                <a16:creationId xmlns:a16="http://schemas.microsoft.com/office/drawing/2014/main" id="{D595CF5C-3672-49C1-965F-A64BFFBA9C27}"/>
              </a:ext>
            </a:extLst>
          </p:cNvPr>
          <p:cNvSpPr>
            <a:spLocks noGrp="1"/>
          </p:cNvSpPr>
          <p:nvPr>
            <p:ph type="ctrTitle" hasCustomPrompt="1"/>
          </p:nvPr>
        </p:nvSpPr>
        <p:spPr>
          <a:xfrm>
            <a:off x="738131" y="362478"/>
            <a:ext cx="9414679" cy="1059231"/>
          </a:xfrm>
          <a:prstGeom prst="rect">
            <a:avLst/>
          </a:prstGeom>
        </p:spPr>
        <p:txBody>
          <a:bodyPr lIns="0" tIns="0" rIns="0" bIns="0" anchor="b" anchorCtr="0">
            <a:noAutofit/>
          </a:bodyPr>
          <a:lstStyle>
            <a:lvl1pPr algn="l">
              <a:lnSpc>
                <a:spcPct val="120000"/>
              </a:lnSpc>
              <a:defRPr sz="4400" baseline="0">
                <a:solidFill>
                  <a:schemeClr val="bg1"/>
                </a:solidFill>
                <a:latin typeface="Source Sans Pro Semibold" charset="0"/>
              </a:defRPr>
            </a:lvl1pPr>
          </a:lstStyle>
          <a:p>
            <a:r>
              <a:rPr lang="sv-SE" dirty="0"/>
              <a:t>En kort rubrik (max en rad)</a:t>
            </a:r>
          </a:p>
        </p:txBody>
      </p:sp>
    </p:spTree>
    <p:extLst>
      <p:ext uri="{BB962C8B-B14F-4D97-AF65-F5344CB8AC3E}">
        <p14:creationId xmlns:p14="http://schemas.microsoft.com/office/powerpoint/2010/main" val="4067052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0" end="0"/>
                                            </p:txEl>
                                          </p:spTgt>
                                        </p:tgtEl>
                                        <p:attrNameLst>
                                          <p:attrName>ppt_c</p:attrName>
                                        </p:attrNameLst>
                                      </p:cBhvr>
                                      <p:to>
                                        <a:schemeClr val="bg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1" end="1"/>
                                            </p:txEl>
                                          </p:spTgt>
                                        </p:tgtEl>
                                        <p:attrNameLst>
                                          <p:attrName>ppt_c</p:attrName>
                                        </p:attrNameLst>
                                      </p:cBhvr>
                                      <p:to>
                                        <a:schemeClr val="bg1"/>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2" end="2"/>
                                            </p:txEl>
                                          </p:spTgt>
                                        </p:tgtEl>
                                        <p:attrNameLst>
                                          <p:attrName>ppt_c</p:attrName>
                                        </p:attrNameLst>
                                      </p:cBhvr>
                                      <p:to>
                                        <a:schemeClr val="bg1"/>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3" end="3"/>
                                            </p:txEl>
                                          </p:spTgt>
                                        </p:tgtEl>
                                        <p:attrNameLst>
                                          <p:attrName>ppt_c</p:attrName>
                                        </p:attrNameLst>
                                      </p:cBhvr>
                                      <p:to>
                                        <a:schemeClr val="bg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chemeClr val="bg1"/>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chemeClr val="bg1"/>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chemeClr val="bg1"/>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chemeClr val="bg1"/>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969696"/>
                      </p:to>
                    </p:animClr>
                  </p:subTnLst>
                </p:cTn>
              </p:par>
            </p:tnLst>
          </p:tmpl>
        </p:tmplLst>
      </p:bldP>
    </p:bld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ildsida - Plommon">
    <p:spTree>
      <p:nvGrpSpPr>
        <p:cNvPr id="1" name=""/>
        <p:cNvGrpSpPr/>
        <p:nvPr/>
      </p:nvGrpSpPr>
      <p:grpSpPr>
        <a:xfrm>
          <a:off x="0" y="0"/>
          <a:ext cx="0" cy="0"/>
          <a:chOff x="0" y="0"/>
          <a:chExt cx="0" cy="0"/>
        </a:xfrm>
      </p:grpSpPr>
      <p:sp>
        <p:nvSpPr>
          <p:cNvPr id="4" name="Rektangel 3"/>
          <p:cNvSpPr/>
          <p:nvPr userDrawn="1"/>
        </p:nvSpPr>
        <p:spPr>
          <a:xfrm>
            <a:off x="0" y="0"/>
            <a:ext cx="12192000" cy="24923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5969" y="617518"/>
            <a:ext cx="948354" cy="1094400"/>
          </a:xfrm>
          <a:prstGeom prst="rect">
            <a:avLst/>
          </a:prstGeom>
        </p:spPr>
      </p:pic>
      <p:sp>
        <p:nvSpPr>
          <p:cNvPr id="5" name="Platshållare för bild 4"/>
          <p:cNvSpPr>
            <a:spLocks noGrp="1"/>
          </p:cNvSpPr>
          <p:nvPr>
            <p:ph type="pic" sz="quarter" idx="10"/>
          </p:nvPr>
        </p:nvSpPr>
        <p:spPr>
          <a:xfrm>
            <a:off x="0" y="2492374"/>
            <a:ext cx="12192000" cy="4365625"/>
          </a:xfrm>
          <a:prstGeom prst="rect">
            <a:avLst/>
          </a:prstGeom>
        </p:spPr>
        <p:txBody>
          <a:bodyPr/>
          <a:lstStyle/>
          <a:p>
            <a:r>
              <a:rPr lang="sv-SE"/>
              <a:t>Klicka på ikonen för att lägga till en bild</a:t>
            </a:r>
          </a:p>
        </p:txBody>
      </p:sp>
      <p:sp>
        <p:nvSpPr>
          <p:cNvPr id="8" name="Rubrik 1"/>
          <p:cNvSpPr>
            <a:spLocks noGrp="1"/>
          </p:cNvSpPr>
          <p:nvPr>
            <p:ph type="ctrTitle" hasCustomPrompt="1"/>
          </p:nvPr>
        </p:nvSpPr>
        <p:spPr>
          <a:xfrm>
            <a:off x="587375" y="925242"/>
            <a:ext cx="9162267" cy="875566"/>
          </a:xfrm>
          <a:prstGeom prst="rect">
            <a:avLst/>
          </a:prstGeom>
        </p:spPr>
        <p:txBody>
          <a:bodyPr lIns="0" tIns="0" rIns="0" bIns="0" anchor="b" anchorCtr="0">
            <a:noAutofit/>
          </a:bodyPr>
          <a:lstStyle>
            <a:lvl1pPr algn="l">
              <a:lnSpc>
                <a:spcPct val="120000"/>
              </a:lnSpc>
              <a:defRPr sz="4000" baseline="0">
                <a:solidFill>
                  <a:schemeClr val="bg1"/>
                </a:solidFill>
                <a:latin typeface="Source Sans Pro Semibold" charset="0"/>
              </a:defRPr>
            </a:lvl1pPr>
          </a:lstStyle>
          <a:p>
            <a:r>
              <a:rPr lang="sv-SE" dirty="0"/>
              <a:t>Rubriknivå 2, max 1 rad</a:t>
            </a:r>
          </a:p>
        </p:txBody>
      </p:sp>
    </p:spTree>
    <p:extLst>
      <p:ext uri="{BB962C8B-B14F-4D97-AF65-F5344CB8AC3E}">
        <p14:creationId xmlns:p14="http://schemas.microsoft.com/office/powerpoint/2010/main" val="402981307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ildsida - Aqua">
    <p:spTree>
      <p:nvGrpSpPr>
        <p:cNvPr id="1" name=""/>
        <p:cNvGrpSpPr/>
        <p:nvPr/>
      </p:nvGrpSpPr>
      <p:grpSpPr>
        <a:xfrm>
          <a:off x="0" y="0"/>
          <a:ext cx="0" cy="0"/>
          <a:chOff x="0" y="0"/>
          <a:chExt cx="0" cy="0"/>
        </a:xfrm>
      </p:grpSpPr>
      <p:sp>
        <p:nvSpPr>
          <p:cNvPr id="4" name="Rektangel 3"/>
          <p:cNvSpPr/>
          <p:nvPr userDrawn="1"/>
        </p:nvSpPr>
        <p:spPr>
          <a:xfrm>
            <a:off x="0" y="0"/>
            <a:ext cx="12192000" cy="24923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5969" y="617518"/>
            <a:ext cx="948354" cy="1094400"/>
          </a:xfrm>
          <a:prstGeom prst="rect">
            <a:avLst/>
          </a:prstGeom>
        </p:spPr>
      </p:pic>
      <p:sp>
        <p:nvSpPr>
          <p:cNvPr id="5" name="Platshållare för bild 4"/>
          <p:cNvSpPr>
            <a:spLocks noGrp="1"/>
          </p:cNvSpPr>
          <p:nvPr>
            <p:ph type="pic" sz="quarter" idx="10"/>
          </p:nvPr>
        </p:nvSpPr>
        <p:spPr>
          <a:xfrm>
            <a:off x="0" y="2492374"/>
            <a:ext cx="12192000" cy="4365625"/>
          </a:xfrm>
          <a:prstGeom prst="rect">
            <a:avLst/>
          </a:prstGeom>
        </p:spPr>
        <p:txBody>
          <a:bodyPr/>
          <a:lstStyle/>
          <a:p>
            <a:r>
              <a:rPr lang="sv-SE"/>
              <a:t>Klicka på ikonen för att lägga till en bild</a:t>
            </a:r>
          </a:p>
        </p:txBody>
      </p:sp>
      <p:sp>
        <p:nvSpPr>
          <p:cNvPr id="8" name="Rubrik 1"/>
          <p:cNvSpPr>
            <a:spLocks noGrp="1"/>
          </p:cNvSpPr>
          <p:nvPr>
            <p:ph type="ctrTitle" hasCustomPrompt="1"/>
          </p:nvPr>
        </p:nvSpPr>
        <p:spPr>
          <a:xfrm>
            <a:off x="587375" y="925242"/>
            <a:ext cx="9162267" cy="875566"/>
          </a:xfrm>
          <a:prstGeom prst="rect">
            <a:avLst/>
          </a:prstGeom>
        </p:spPr>
        <p:txBody>
          <a:bodyPr lIns="0" tIns="0" rIns="0" bIns="0" anchor="b" anchorCtr="0">
            <a:noAutofit/>
          </a:bodyPr>
          <a:lstStyle>
            <a:lvl1pPr algn="l">
              <a:lnSpc>
                <a:spcPct val="120000"/>
              </a:lnSpc>
              <a:defRPr sz="4000" baseline="0">
                <a:solidFill>
                  <a:schemeClr val="bg1"/>
                </a:solidFill>
                <a:latin typeface="Source Sans Pro Semibold" charset="0"/>
              </a:defRPr>
            </a:lvl1pPr>
          </a:lstStyle>
          <a:p>
            <a:r>
              <a:rPr lang="sv-SE" dirty="0"/>
              <a:t>Rubriknivå 2, max 1 rad</a:t>
            </a:r>
          </a:p>
        </p:txBody>
      </p:sp>
    </p:spTree>
    <p:extLst>
      <p:ext uri="{BB962C8B-B14F-4D97-AF65-F5344CB8AC3E}">
        <p14:creationId xmlns:p14="http://schemas.microsoft.com/office/powerpoint/2010/main" val="107550392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ildsida - Vit">
    <p:spTree>
      <p:nvGrpSpPr>
        <p:cNvPr id="1" name=""/>
        <p:cNvGrpSpPr/>
        <p:nvPr/>
      </p:nvGrpSpPr>
      <p:grpSpPr>
        <a:xfrm>
          <a:off x="0" y="0"/>
          <a:ext cx="0" cy="0"/>
          <a:chOff x="0" y="0"/>
          <a:chExt cx="0" cy="0"/>
        </a:xfrm>
      </p:grpSpPr>
      <p:sp>
        <p:nvSpPr>
          <p:cNvPr id="4" name="Rektangel 3"/>
          <p:cNvSpPr/>
          <p:nvPr userDrawn="1"/>
        </p:nvSpPr>
        <p:spPr>
          <a:xfrm>
            <a:off x="0" y="0"/>
            <a:ext cx="12192000" cy="2471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p:cNvSpPr>
            <a:spLocks noGrp="1"/>
          </p:cNvSpPr>
          <p:nvPr>
            <p:ph type="ctrTitle" hasCustomPrompt="1"/>
          </p:nvPr>
        </p:nvSpPr>
        <p:spPr>
          <a:xfrm>
            <a:off x="587375" y="613671"/>
            <a:ext cx="9162267" cy="1233790"/>
          </a:xfrm>
          <a:prstGeom prst="rect">
            <a:avLst/>
          </a:prstGeom>
        </p:spPr>
        <p:txBody>
          <a:bodyPr lIns="0" tIns="0" rIns="0" bIns="0" anchor="b" anchorCtr="0">
            <a:noAutofit/>
          </a:bodyPr>
          <a:lstStyle>
            <a:lvl1pPr algn="l">
              <a:lnSpc>
                <a:spcPct val="120000"/>
              </a:lnSpc>
              <a:defRPr sz="4000" baseline="0">
                <a:solidFill>
                  <a:schemeClr val="tx1"/>
                </a:solidFill>
                <a:latin typeface="Source Sans Pro Semibold" charset="0"/>
              </a:defRPr>
            </a:lvl1pPr>
          </a:lstStyle>
          <a:p>
            <a:r>
              <a:rPr lang="sv-SE" dirty="0"/>
              <a:t>Rubriknivå 2, max 1 rad</a:t>
            </a:r>
          </a:p>
        </p:txBody>
      </p:sp>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5969" y="617518"/>
            <a:ext cx="948353" cy="1094400"/>
          </a:xfrm>
          <a:prstGeom prst="rect">
            <a:avLst/>
          </a:prstGeom>
        </p:spPr>
      </p:pic>
      <p:sp>
        <p:nvSpPr>
          <p:cNvPr id="5" name="Platshållare för bild 4"/>
          <p:cNvSpPr>
            <a:spLocks noGrp="1"/>
          </p:cNvSpPr>
          <p:nvPr>
            <p:ph type="pic" sz="quarter" idx="10"/>
          </p:nvPr>
        </p:nvSpPr>
        <p:spPr>
          <a:xfrm>
            <a:off x="0" y="2492375"/>
            <a:ext cx="12192000" cy="4365625"/>
          </a:xfrm>
          <a:prstGeom prst="rect">
            <a:avLst/>
          </a:prstGeom>
        </p:spPr>
        <p:txBody>
          <a:bodyPr/>
          <a:lstStyle/>
          <a:p>
            <a:r>
              <a:rPr lang="sv-SE"/>
              <a:t>Klicka på ikonen för att lägga till en bild</a:t>
            </a:r>
          </a:p>
        </p:txBody>
      </p:sp>
    </p:spTree>
    <p:extLst>
      <p:ext uri="{BB962C8B-B14F-4D97-AF65-F5344CB8AC3E}">
        <p14:creationId xmlns:p14="http://schemas.microsoft.com/office/powerpoint/2010/main" val="16076082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xtsida- Hallon">
    <p:bg>
      <p:bgPr>
        <a:solidFill>
          <a:schemeClr val="accent1"/>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587376" y="1811650"/>
            <a:ext cx="7956549" cy="875566"/>
          </a:xfrm>
          <a:prstGeom prst="rect">
            <a:avLst/>
          </a:prstGeom>
        </p:spPr>
        <p:txBody>
          <a:bodyPr lIns="0" tIns="0" rIns="0" bIns="0" anchor="b" anchorCtr="0">
            <a:noAutofit/>
          </a:bodyPr>
          <a:lstStyle>
            <a:lvl1pPr algn="l">
              <a:lnSpc>
                <a:spcPct val="120000"/>
              </a:lnSpc>
              <a:defRPr sz="4000" baseline="0">
                <a:solidFill>
                  <a:schemeClr val="bg1"/>
                </a:solidFill>
                <a:latin typeface="Source Sans Pro Semibold" charset="0"/>
              </a:defRPr>
            </a:lvl1pPr>
          </a:lstStyle>
          <a:p>
            <a:r>
              <a:rPr lang="sv-SE" dirty="0"/>
              <a:t>Rubriknivå 2, max 1 rad</a:t>
            </a:r>
          </a:p>
        </p:txBody>
      </p:sp>
      <p:sp>
        <p:nvSpPr>
          <p:cNvPr id="3" name="Platshållare för innehåll 2"/>
          <p:cNvSpPr>
            <a:spLocks noGrp="1"/>
          </p:cNvSpPr>
          <p:nvPr>
            <p:ph idx="10"/>
          </p:nvPr>
        </p:nvSpPr>
        <p:spPr>
          <a:xfrm>
            <a:off x="587376" y="3051209"/>
            <a:ext cx="7956550" cy="3206718"/>
          </a:xfrm>
          <a:prstGeom prst="rect">
            <a:avLst/>
          </a:prstGeom>
        </p:spPr>
        <p:txBody>
          <a:bodyPr/>
          <a:lstStyle>
            <a:lvl1pPr>
              <a:spcAft>
                <a:spcPts val="600"/>
              </a:spcAft>
              <a:defRPr sz="2400" b="0" baseline="0">
                <a:solidFill>
                  <a:schemeClr val="bg1"/>
                </a:solidFill>
                <a:latin typeface="Source Sans Pro Semibold" panose="020B0603030403020204" pitchFamily="34" charset="0"/>
              </a:defRPr>
            </a:lvl1pPr>
            <a:lvl2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2pPr>
            <a:lvl3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3pPr>
            <a:lvl4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4pPr>
            <a:lvl5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312930114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xtsida- Apelsin">
    <p:bg>
      <p:bgPr>
        <a:solidFill>
          <a:srgbClr val="FF8300"/>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587376" y="1811650"/>
            <a:ext cx="7956549" cy="875566"/>
          </a:xfrm>
          <a:prstGeom prst="rect">
            <a:avLst/>
          </a:prstGeom>
        </p:spPr>
        <p:txBody>
          <a:bodyPr lIns="0" tIns="0" rIns="0" bIns="0" anchor="b" anchorCtr="0">
            <a:noAutofit/>
          </a:bodyPr>
          <a:lstStyle>
            <a:lvl1pPr algn="l">
              <a:lnSpc>
                <a:spcPct val="120000"/>
              </a:lnSpc>
              <a:defRPr sz="4000" baseline="0">
                <a:solidFill>
                  <a:schemeClr val="bg1"/>
                </a:solidFill>
                <a:latin typeface="Source Sans Pro Semibold" charset="0"/>
              </a:defRPr>
            </a:lvl1pPr>
          </a:lstStyle>
          <a:p>
            <a:r>
              <a:rPr lang="sv-SE" dirty="0"/>
              <a:t>Rubriknivå 2, max 1 rad</a:t>
            </a:r>
          </a:p>
        </p:txBody>
      </p:sp>
      <p:sp>
        <p:nvSpPr>
          <p:cNvPr id="3" name="Platshållare för innehåll 2"/>
          <p:cNvSpPr>
            <a:spLocks noGrp="1"/>
          </p:cNvSpPr>
          <p:nvPr>
            <p:ph idx="10"/>
          </p:nvPr>
        </p:nvSpPr>
        <p:spPr>
          <a:xfrm>
            <a:off x="587376" y="3051209"/>
            <a:ext cx="7956550" cy="3206718"/>
          </a:xfrm>
          <a:prstGeom prst="rect">
            <a:avLst/>
          </a:prstGeom>
        </p:spPr>
        <p:txBody>
          <a:bodyPr/>
          <a:lstStyle>
            <a:lvl1pPr>
              <a:spcAft>
                <a:spcPts val="600"/>
              </a:spcAft>
              <a:defRPr sz="2400" b="0" baseline="0">
                <a:solidFill>
                  <a:schemeClr val="bg1"/>
                </a:solidFill>
                <a:latin typeface="Source Sans Pro Semibold" panose="020B0603030403020204" pitchFamily="34" charset="0"/>
              </a:defRPr>
            </a:lvl1pPr>
            <a:lvl2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2pPr>
            <a:lvl3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3pPr>
            <a:lvl4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4pPr>
            <a:lvl5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136287655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extsida- Lime">
    <p:bg>
      <p:bgPr>
        <a:solidFill>
          <a:schemeClr val="accent3"/>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587376" y="1811650"/>
            <a:ext cx="7956549" cy="875566"/>
          </a:xfrm>
          <a:prstGeom prst="rect">
            <a:avLst/>
          </a:prstGeom>
        </p:spPr>
        <p:txBody>
          <a:bodyPr lIns="0" tIns="0" rIns="0" bIns="0" anchor="b" anchorCtr="0">
            <a:noAutofit/>
          </a:bodyPr>
          <a:lstStyle>
            <a:lvl1pPr algn="l">
              <a:lnSpc>
                <a:spcPct val="120000"/>
              </a:lnSpc>
              <a:defRPr sz="4000" baseline="0">
                <a:solidFill>
                  <a:schemeClr val="bg1"/>
                </a:solidFill>
                <a:latin typeface="Source Sans Pro Semibold" charset="0"/>
              </a:defRPr>
            </a:lvl1pPr>
          </a:lstStyle>
          <a:p>
            <a:r>
              <a:rPr lang="sv-SE" dirty="0"/>
              <a:t>Rubriknivå 2, max 1 rad</a:t>
            </a:r>
          </a:p>
        </p:txBody>
      </p:sp>
      <p:sp>
        <p:nvSpPr>
          <p:cNvPr id="3" name="Platshållare för innehåll 2"/>
          <p:cNvSpPr>
            <a:spLocks noGrp="1"/>
          </p:cNvSpPr>
          <p:nvPr>
            <p:ph idx="10"/>
          </p:nvPr>
        </p:nvSpPr>
        <p:spPr>
          <a:xfrm>
            <a:off x="587376" y="3051209"/>
            <a:ext cx="7956550" cy="3206718"/>
          </a:xfrm>
          <a:prstGeom prst="rect">
            <a:avLst/>
          </a:prstGeom>
        </p:spPr>
        <p:txBody>
          <a:bodyPr/>
          <a:lstStyle>
            <a:lvl1pPr>
              <a:spcAft>
                <a:spcPts val="600"/>
              </a:spcAft>
              <a:defRPr sz="2400" b="0" baseline="0">
                <a:solidFill>
                  <a:schemeClr val="bg1"/>
                </a:solidFill>
                <a:latin typeface="Source Sans Pro Semibold" panose="020B0603030403020204" pitchFamily="34" charset="0"/>
              </a:defRPr>
            </a:lvl1pPr>
            <a:lvl2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2pPr>
            <a:lvl3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3pPr>
            <a:lvl4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4pPr>
            <a:lvl5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333989049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xtsida- Plommon">
    <p:bg>
      <p:bgPr>
        <a:solidFill>
          <a:schemeClr val="accent5"/>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587376" y="1811650"/>
            <a:ext cx="7956549" cy="875566"/>
          </a:xfrm>
          <a:prstGeom prst="rect">
            <a:avLst/>
          </a:prstGeom>
        </p:spPr>
        <p:txBody>
          <a:bodyPr lIns="0" tIns="0" rIns="0" bIns="0" anchor="b" anchorCtr="0">
            <a:noAutofit/>
          </a:bodyPr>
          <a:lstStyle>
            <a:lvl1pPr algn="l">
              <a:lnSpc>
                <a:spcPct val="120000"/>
              </a:lnSpc>
              <a:defRPr sz="4000" baseline="0">
                <a:solidFill>
                  <a:schemeClr val="bg1"/>
                </a:solidFill>
                <a:latin typeface="Source Sans Pro Semibold" charset="0"/>
              </a:defRPr>
            </a:lvl1pPr>
          </a:lstStyle>
          <a:p>
            <a:r>
              <a:rPr lang="sv-SE" dirty="0"/>
              <a:t>Rubriknivå 2, max 1 rad</a:t>
            </a:r>
          </a:p>
        </p:txBody>
      </p:sp>
      <p:sp>
        <p:nvSpPr>
          <p:cNvPr id="3" name="Platshållare för innehåll 2"/>
          <p:cNvSpPr>
            <a:spLocks noGrp="1"/>
          </p:cNvSpPr>
          <p:nvPr>
            <p:ph idx="10"/>
          </p:nvPr>
        </p:nvSpPr>
        <p:spPr>
          <a:xfrm>
            <a:off x="587376" y="3051209"/>
            <a:ext cx="7956550" cy="3206718"/>
          </a:xfrm>
          <a:prstGeom prst="rect">
            <a:avLst/>
          </a:prstGeom>
        </p:spPr>
        <p:txBody>
          <a:bodyPr/>
          <a:lstStyle>
            <a:lvl1pPr>
              <a:spcAft>
                <a:spcPts val="600"/>
              </a:spcAft>
              <a:defRPr sz="2400" b="0" baseline="0">
                <a:solidFill>
                  <a:schemeClr val="bg1"/>
                </a:solidFill>
                <a:latin typeface="Source Sans Pro Semibold" panose="020B0603030403020204" pitchFamily="34" charset="0"/>
              </a:defRPr>
            </a:lvl1pPr>
            <a:lvl2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2pPr>
            <a:lvl3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3pPr>
            <a:lvl4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4pPr>
            <a:lvl5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314269375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extsida- Aqua">
    <p:bg>
      <p:bgPr>
        <a:solidFill>
          <a:schemeClr val="accent4"/>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587376" y="1811650"/>
            <a:ext cx="7956549" cy="875566"/>
          </a:xfrm>
          <a:prstGeom prst="rect">
            <a:avLst/>
          </a:prstGeom>
        </p:spPr>
        <p:txBody>
          <a:bodyPr lIns="0" tIns="0" rIns="0" bIns="0" anchor="b" anchorCtr="0">
            <a:noAutofit/>
          </a:bodyPr>
          <a:lstStyle>
            <a:lvl1pPr algn="l">
              <a:lnSpc>
                <a:spcPct val="120000"/>
              </a:lnSpc>
              <a:defRPr sz="4000" baseline="0">
                <a:solidFill>
                  <a:schemeClr val="bg1"/>
                </a:solidFill>
                <a:latin typeface="Source Sans Pro Semibold" charset="0"/>
              </a:defRPr>
            </a:lvl1pPr>
          </a:lstStyle>
          <a:p>
            <a:r>
              <a:rPr lang="sv-SE" dirty="0"/>
              <a:t>Rubriknivå 2, max 1 rad</a:t>
            </a:r>
          </a:p>
        </p:txBody>
      </p:sp>
      <p:sp>
        <p:nvSpPr>
          <p:cNvPr id="3" name="Platshållare för innehåll 2"/>
          <p:cNvSpPr>
            <a:spLocks noGrp="1"/>
          </p:cNvSpPr>
          <p:nvPr>
            <p:ph idx="10"/>
          </p:nvPr>
        </p:nvSpPr>
        <p:spPr>
          <a:xfrm>
            <a:off x="587376" y="3051209"/>
            <a:ext cx="7956550" cy="3206718"/>
          </a:xfrm>
          <a:prstGeom prst="rect">
            <a:avLst/>
          </a:prstGeom>
        </p:spPr>
        <p:txBody>
          <a:bodyPr/>
          <a:lstStyle>
            <a:lvl1pPr>
              <a:spcAft>
                <a:spcPts val="600"/>
              </a:spcAft>
              <a:defRPr sz="2400" b="0" baseline="0">
                <a:solidFill>
                  <a:schemeClr val="bg1"/>
                </a:solidFill>
                <a:latin typeface="Source Sans Pro Semibold" panose="020B0603030403020204" pitchFamily="34" charset="0"/>
              </a:defRPr>
            </a:lvl1pPr>
            <a:lvl2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2pPr>
            <a:lvl3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3pPr>
            <a:lvl4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4pPr>
            <a:lvl5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27128197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extsida- Vit">
    <p:spTree>
      <p:nvGrpSpPr>
        <p:cNvPr id="1" name=""/>
        <p:cNvGrpSpPr/>
        <p:nvPr/>
      </p:nvGrpSpPr>
      <p:grpSpPr>
        <a:xfrm>
          <a:off x="0" y="0"/>
          <a:ext cx="0" cy="0"/>
          <a:chOff x="0" y="0"/>
          <a:chExt cx="0" cy="0"/>
        </a:xfrm>
      </p:grpSpPr>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5969" y="617518"/>
            <a:ext cx="948353" cy="1094400"/>
          </a:xfrm>
          <a:prstGeom prst="rect">
            <a:avLst/>
          </a:prstGeom>
        </p:spPr>
      </p:pic>
      <p:sp>
        <p:nvSpPr>
          <p:cNvPr id="3" name="Rubrik 1"/>
          <p:cNvSpPr>
            <a:spLocks noGrp="1"/>
          </p:cNvSpPr>
          <p:nvPr>
            <p:ph type="ctrTitle" hasCustomPrompt="1"/>
          </p:nvPr>
        </p:nvSpPr>
        <p:spPr>
          <a:xfrm>
            <a:off x="587376" y="1811650"/>
            <a:ext cx="7956549" cy="875566"/>
          </a:xfrm>
          <a:prstGeom prst="rect">
            <a:avLst/>
          </a:prstGeom>
        </p:spPr>
        <p:txBody>
          <a:bodyPr lIns="0" tIns="0" rIns="0" bIns="0" anchor="b" anchorCtr="0">
            <a:noAutofit/>
          </a:bodyPr>
          <a:lstStyle>
            <a:lvl1pPr algn="l">
              <a:lnSpc>
                <a:spcPct val="120000"/>
              </a:lnSpc>
              <a:defRPr sz="4000" baseline="0">
                <a:solidFill>
                  <a:schemeClr val="tx1"/>
                </a:solidFill>
                <a:latin typeface="Source Sans Pro Semibold" charset="0"/>
              </a:defRPr>
            </a:lvl1pPr>
          </a:lstStyle>
          <a:p>
            <a:r>
              <a:rPr lang="sv-SE" dirty="0"/>
              <a:t>Rubriknivå 2, max 1 rad</a:t>
            </a:r>
          </a:p>
        </p:txBody>
      </p:sp>
      <p:sp>
        <p:nvSpPr>
          <p:cNvPr id="4" name="Platshållare för innehåll 2"/>
          <p:cNvSpPr>
            <a:spLocks noGrp="1"/>
          </p:cNvSpPr>
          <p:nvPr>
            <p:ph idx="10"/>
          </p:nvPr>
        </p:nvSpPr>
        <p:spPr>
          <a:xfrm>
            <a:off x="587376" y="3051209"/>
            <a:ext cx="7956550" cy="3206718"/>
          </a:xfrm>
          <a:prstGeom prst="rect">
            <a:avLst/>
          </a:prstGeom>
        </p:spPr>
        <p:txBody>
          <a:bodyPr/>
          <a:lstStyle>
            <a:lvl1pPr>
              <a:spcAft>
                <a:spcPts val="600"/>
              </a:spcAft>
              <a:defRPr sz="2400" b="0" baseline="0">
                <a:solidFill>
                  <a:schemeClr val="tx1"/>
                </a:solidFill>
                <a:latin typeface="Source Sans Pro Semibold" panose="020B0603030403020204" pitchFamily="34" charset="0"/>
              </a:defRPr>
            </a:lvl1pPr>
            <a:lvl2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2pPr>
            <a:lvl3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3pPr>
            <a:lvl4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4pPr>
            <a:lvl5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412077074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ild &amp; punktlista - Hallon">
    <p:bg>
      <p:bgPr>
        <a:solidFill>
          <a:schemeClr val="accent1"/>
        </a:solidFill>
        <a:effectLst/>
      </p:bgPr>
    </p:bg>
    <p:spTree>
      <p:nvGrpSpPr>
        <p:cNvPr id="1" name=""/>
        <p:cNvGrpSpPr/>
        <p:nvPr/>
      </p:nvGrpSpPr>
      <p:grpSpPr>
        <a:xfrm>
          <a:off x="0" y="0"/>
          <a:ext cx="0" cy="0"/>
          <a:chOff x="0" y="0"/>
          <a:chExt cx="0" cy="0"/>
        </a:xfrm>
      </p:grpSpPr>
      <p:sp>
        <p:nvSpPr>
          <p:cNvPr id="5" name="Platshållare för bild 4"/>
          <p:cNvSpPr>
            <a:spLocks noGrp="1"/>
          </p:cNvSpPr>
          <p:nvPr>
            <p:ph type="pic" sz="quarter" idx="11"/>
          </p:nvPr>
        </p:nvSpPr>
        <p:spPr>
          <a:xfrm>
            <a:off x="0" y="0"/>
            <a:ext cx="6080125" cy="6858000"/>
          </a:xfrm>
          <a:prstGeom prst="rect">
            <a:avLst/>
          </a:prstGeom>
        </p:spPr>
        <p:txBody>
          <a:bodyPr/>
          <a:lstStyle/>
          <a:p>
            <a:r>
              <a:rPr lang="sv-SE"/>
              <a:t>Klicka på ikonen för att lägga till en bild</a:t>
            </a:r>
          </a:p>
        </p:txBody>
      </p:sp>
      <p:sp>
        <p:nvSpPr>
          <p:cNvPr id="6" name="Rubrik 1"/>
          <p:cNvSpPr>
            <a:spLocks noGrp="1"/>
          </p:cNvSpPr>
          <p:nvPr>
            <p:ph type="ctrTitle" hasCustomPrompt="1"/>
          </p:nvPr>
        </p:nvSpPr>
        <p:spPr>
          <a:xfrm>
            <a:off x="6708774" y="2492375"/>
            <a:ext cx="4865547" cy="761821"/>
          </a:xfrm>
          <a:prstGeom prst="rect">
            <a:avLst/>
          </a:prstGeom>
        </p:spPr>
        <p:txBody>
          <a:bodyPr lIns="0" tIns="0" rIns="0" bIns="0" anchor="t" anchorCtr="0">
            <a:noAutofit/>
          </a:bodyPr>
          <a:lstStyle>
            <a:lvl1pPr algn="l">
              <a:lnSpc>
                <a:spcPct val="120000"/>
              </a:lnSpc>
              <a:defRPr sz="3600" baseline="0">
                <a:solidFill>
                  <a:schemeClr val="bg1"/>
                </a:solidFill>
                <a:latin typeface="Source Sans Pro Semibold" panose="020B0603030403020204" pitchFamily="34" charset="0"/>
                <a:ea typeface="Source Sans Pro Black" panose="020B0803030403020204" pitchFamily="34" charset="0"/>
              </a:defRPr>
            </a:lvl1pPr>
          </a:lstStyle>
          <a:p>
            <a:r>
              <a:rPr lang="sv-SE" dirty="0"/>
              <a:t>Rubriknivå 2, max 1 rad</a:t>
            </a:r>
          </a:p>
        </p:txBody>
      </p:sp>
      <p:sp>
        <p:nvSpPr>
          <p:cNvPr id="7" name="Platshållare för innehåll 2"/>
          <p:cNvSpPr>
            <a:spLocks noGrp="1"/>
          </p:cNvSpPr>
          <p:nvPr>
            <p:ph idx="10"/>
          </p:nvPr>
        </p:nvSpPr>
        <p:spPr>
          <a:xfrm>
            <a:off x="6708773" y="3331029"/>
            <a:ext cx="4865549" cy="2926897"/>
          </a:xfrm>
          <a:prstGeom prst="rect">
            <a:avLst/>
          </a:prstGeom>
        </p:spPr>
        <p:txBody>
          <a:bodyPr/>
          <a:lstStyle>
            <a:lvl1pPr>
              <a:spcAft>
                <a:spcPts val="600"/>
              </a:spcAft>
              <a:defRPr sz="2000" b="0" baseline="0">
                <a:solidFill>
                  <a:schemeClr val="bg1"/>
                </a:solidFill>
                <a:latin typeface="Source Sans Pro Semibold" panose="020B0603030403020204" pitchFamily="34" charset="0"/>
              </a:defRPr>
            </a:lvl1pPr>
            <a:lvl2pPr>
              <a:spcAft>
                <a:spcPts val="600"/>
              </a:spcAft>
              <a:defRPr sz="1800" baseline="0">
                <a:solidFill>
                  <a:schemeClr val="bg1"/>
                </a:solidFill>
                <a:latin typeface="Source Sans Pro Light" panose="020B0403030403020204" pitchFamily="34" charset="0"/>
                <a:ea typeface="Source Sans Pro Light" panose="020B0403030403020204" pitchFamily="34" charset="0"/>
              </a:defRPr>
            </a:lvl2pPr>
            <a:lvl3pPr>
              <a:spcAft>
                <a:spcPts val="600"/>
              </a:spcAft>
              <a:defRPr sz="1800" baseline="0">
                <a:solidFill>
                  <a:schemeClr val="bg1"/>
                </a:solidFill>
                <a:latin typeface="Source Sans Pro Light" panose="020B0403030403020204" pitchFamily="34" charset="0"/>
                <a:ea typeface="Source Sans Pro Light" panose="020B0403030403020204" pitchFamily="34" charset="0"/>
              </a:defRPr>
            </a:lvl3pPr>
            <a:lvl4pPr>
              <a:spcAft>
                <a:spcPts val="600"/>
              </a:spcAft>
              <a:defRPr sz="1800" baseline="0">
                <a:solidFill>
                  <a:schemeClr val="bg1"/>
                </a:solidFill>
                <a:latin typeface="Source Sans Pro Light" panose="020B0403030403020204" pitchFamily="34" charset="0"/>
                <a:ea typeface="Source Sans Pro Light" panose="020B0403030403020204" pitchFamily="34" charset="0"/>
              </a:defRPr>
            </a:lvl4pPr>
            <a:lvl5pPr>
              <a:spcAft>
                <a:spcPts val="600"/>
              </a:spcAft>
              <a:defRPr sz="1800" baseline="0">
                <a:solidFill>
                  <a:schemeClr val="bg1"/>
                </a:solidFill>
                <a:latin typeface="Source Sans Pro Light" panose="020B0403030403020204" pitchFamily="34" charset="0"/>
                <a:ea typeface="Source Sans Pro Light" panose="020B0403030403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343089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ga: Punktlista 2 - Skiffer">
    <p:bg>
      <p:bgPr>
        <a:solidFill>
          <a:schemeClr val="tx2"/>
        </a:solidFill>
        <a:effectLst/>
      </p:bgPr>
    </p:bg>
    <p:spTree>
      <p:nvGrpSpPr>
        <p:cNvPr id="1" name=""/>
        <p:cNvGrpSpPr/>
        <p:nvPr/>
      </p:nvGrpSpPr>
      <p:grpSpPr>
        <a:xfrm>
          <a:off x="0" y="0"/>
          <a:ext cx="0" cy="0"/>
          <a:chOff x="0" y="0"/>
          <a:chExt cx="0" cy="0"/>
        </a:xfrm>
      </p:grpSpPr>
      <p:sp>
        <p:nvSpPr>
          <p:cNvPr id="6" name="Platshållare för innehåll 2"/>
          <p:cNvSpPr>
            <a:spLocks noGrp="1"/>
          </p:cNvSpPr>
          <p:nvPr>
            <p:ph idx="10" hasCustomPrompt="1"/>
          </p:nvPr>
        </p:nvSpPr>
        <p:spPr>
          <a:xfrm>
            <a:off x="742951" y="2345873"/>
            <a:ext cx="7956550" cy="2562226"/>
          </a:xfrm>
          <a:prstGeom prst="rect">
            <a:avLst/>
          </a:prstGeom>
        </p:spPr>
        <p:txBody>
          <a:bodyPr/>
          <a:lstStyle>
            <a:lvl1pPr>
              <a:spcAft>
                <a:spcPts val="600"/>
              </a:spcAft>
              <a:defRPr sz="2400" b="0" baseline="0">
                <a:solidFill>
                  <a:schemeClr val="bg1"/>
                </a:solidFill>
                <a:latin typeface="Source Sans Pro Semibold" panose="020B0603030403020204" pitchFamily="34" charset="0"/>
              </a:defRPr>
            </a:lvl1pPr>
            <a:lvl2pPr>
              <a:spcAft>
                <a:spcPts val="600"/>
              </a:spcAft>
              <a:defRPr sz="2000" baseline="0">
                <a:solidFill>
                  <a:schemeClr val="bg1"/>
                </a:solidFill>
                <a:latin typeface="Source Sans Pro" panose="020B0503030403020204" pitchFamily="34" charset="0"/>
                <a:ea typeface="Source Sans Pro Light" panose="020B0403030403020204" pitchFamily="34" charset="0"/>
              </a:defRPr>
            </a:lvl2pPr>
            <a:lvl3pPr>
              <a:spcAft>
                <a:spcPts val="600"/>
              </a:spcAft>
              <a:defRPr sz="2000" baseline="0">
                <a:solidFill>
                  <a:schemeClr val="bg1"/>
                </a:solidFill>
                <a:latin typeface="Source Sans Pro" panose="020B0503030403020204" pitchFamily="34" charset="0"/>
                <a:ea typeface="Source Sans Pro Light" panose="020B0403030403020204" pitchFamily="34" charset="0"/>
              </a:defRPr>
            </a:lvl3pPr>
            <a:lvl4pPr>
              <a:spcAft>
                <a:spcPts val="600"/>
              </a:spcAft>
              <a:defRPr sz="2000" baseline="0">
                <a:solidFill>
                  <a:schemeClr val="bg1"/>
                </a:solidFill>
                <a:latin typeface="Source Sans Pro" panose="020B0503030403020204" pitchFamily="34" charset="0"/>
                <a:ea typeface="Source Sans Pro Light" panose="020B0403030403020204" pitchFamily="34" charset="0"/>
              </a:defRPr>
            </a:lvl4pPr>
            <a:lvl5pPr>
              <a:spcAft>
                <a:spcPts val="600"/>
              </a:spcAft>
              <a:defRPr sz="2400" baseline="0">
                <a:solidFill>
                  <a:schemeClr val="bg1"/>
                </a:solidFill>
                <a:latin typeface="Source Sans Pro" panose="020B0503030403020204" pitchFamily="34" charset="0"/>
                <a:ea typeface="Source Sans Pro Light" panose="020B0403030403020204" pitchFamily="34" charset="0"/>
              </a:defRPr>
            </a:lvl5pPr>
          </a:lstStyle>
          <a:p>
            <a:pPr lvl="0"/>
            <a:r>
              <a:rPr lang="sv-SE" dirty="0"/>
              <a:t>Nivå 1 (Klicka här för att skriva in din punktlista)</a:t>
            </a:r>
          </a:p>
          <a:p>
            <a:pPr lvl="1"/>
            <a:r>
              <a:rPr lang="sv-SE" dirty="0"/>
              <a:t>Nivå 2 (Mottagaren tar till sig ditt budskap bäst om din presentationssida innehåller maximalt 6 objekt)</a:t>
            </a:r>
          </a:p>
          <a:p>
            <a:pPr lvl="2"/>
            <a:r>
              <a:rPr lang="sv-SE" dirty="0"/>
              <a:t>Nivå 3 (Den här sidmallen bör därför innehålla maximalt fyra punkter i listan)</a:t>
            </a:r>
          </a:p>
          <a:p>
            <a:pPr lvl="3"/>
            <a:r>
              <a:rPr lang="sv-SE" dirty="0"/>
              <a:t>Nivå fyra </a:t>
            </a:r>
          </a:p>
        </p:txBody>
      </p:sp>
      <p:sp>
        <p:nvSpPr>
          <p:cNvPr id="4" name="Rubrik 1">
            <a:extLst>
              <a:ext uri="{FF2B5EF4-FFF2-40B4-BE49-F238E27FC236}">
                <a16:creationId xmlns:a16="http://schemas.microsoft.com/office/drawing/2014/main" id="{94D6BD5A-4054-4C4C-ADFD-83AD6DE2E934}"/>
              </a:ext>
            </a:extLst>
          </p:cNvPr>
          <p:cNvSpPr>
            <a:spLocks noGrp="1"/>
          </p:cNvSpPr>
          <p:nvPr>
            <p:ph type="ctrTitle" hasCustomPrompt="1"/>
          </p:nvPr>
        </p:nvSpPr>
        <p:spPr>
          <a:xfrm>
            <a:off x="738131" y="362478"/>
            <a:ext cx="9414679" cy="1059231"/>
          </a:xfrm>
          <a:prstGeom prst="rect">
            <a:avLst/>
          </a:prstGeom>
        </p:spPr>
        <p:txBody>
          <a:bodyPr lIns="0" tIns="0" rIns="0" bIns="0" anchor="b" anchorCtr="0">
            <a:noAutofit/>
          </a:bodyPr>
          <a:lstStyle>
            <a:lvl1pPr algn="l">
              <a:lnSpc>
                <a:spcPct val="120000"/>
              </a:lnSpc>
              <a:defRPr sz="4400" baseline="0">
                <a:solidFill>
                  <a:schemeClr val="bg1"/>
                </a:solidFill>
                <a:latin typeface="Source Sans Pro Semibold" charset="0"/>
              </a:defRPr>
            </a:lvl1pPr>
          </a:lstStyle>
          <a:p>
            <a:r>
              <a:rPr lang="sv-SE" dirty="0"/>
              <a:t>En kort rubrik (max en rad)</a:t>
            </a:r>
          </a:p>
        </p:txBody>
      </p:sp>
    </p:spTree>
    <p:extLst>
      <p:ext uri="{BB962C8B-B14F-4D97-AF65-F5344CB8AC3E}">
        <p14:creationId xmlns:p14="http://schemas.microsoft.com/office/powerpoint/2010/main" val="32240186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ild &amp; punktlista - Apelsin">
    <p:bg>
      <p:bgPr>
        <a:solidFill>
          <a:srgbClr val="FF8300"/>
        </a:solidFill>
        <a:effectLst/>
      </p:bgPr>
    </p:bg>
    <p:spTree>
      <p:nvGrpSpPr>
        <p:cNvPr id="1" name=""/>
        <p:cNvGrpSpPr/>
        <p:nvPr/>
      </p:nvGrpSpPr>
      <p:grpSpPr>
        <a:xfrm>
          <a:off x="0" y="0"/>
          <a:ext cx="0" cy="0"/>
          <a:chOff x="0" y="0"/>
          <a:chExt cx="0" cy="0"/>
        </a:xfrm>
      </p:grpSpPr>
      <p:sp>
        <p:nvSpPr>
          <p:cNvPr id="5" name="Platshållare för bild 4"/>
          <p:cNvSpPr>
            <a:spLocks noGrp="1"/>
          </p:cNvSpPr>
          <p:nvPr>
            <p:ph type="pic" sz="quarter" idx="11"/>
          </p:nvPr>
        </p:nvSpPr>
        <p:spPr>
          <a:xfrm>
            <a:off x="0" y="0"/>
            <a:ext cx="6080125" cy="6858000"/>
          </a:xfrm>
          <a:prstGeom prst="rect">
            <a:avLst/>
          </a:prstGeom>
        </p:spPr>
        <p:txBody>
          <a:bodyPr/>
          <a:lstStyle/>
          <a:p>
            <a:r>
              <a:rPr lang="sv-SE"/>
              <a:t>Klicka på ikonen för att lägga till en bild</a:t>
            </a:r>
          </a:p>
        </p:txBody>
      </p:sp>
      <p:sp>
        <p:nvSpPr>
          <p:cNvPr id="6" name="Rubrik 1"/>
          <p:cNvSpPr>
            <a:spLocks noGrp="1"/>
          </p:cNvSpPr>
          <p:nvPr>
            <p:ph type="ctrTitle" hasCustomPrompt="1"/>
          </p:nvPr>
        </p:nvSpPr>
        <p:spPr>
          <a:xfrm>
            <a:off x="6708774" y="2492375"/>
            <a:ext cx="4865547" cy="761821"/>
          </a:xfrm>
          <a:prstGeom prst="rect">
            <a:avLst/>
          </a:prstGeom>
        </p:spPr>
        <p:txBody>
          <a:bodyPr lIns="0" tIns="0" rIns="0" bIns="0" anchor="t" anchorCtr="0">
            <a:noAutofit/>
          </a:bodyPr>
          <a:lstStyle>
            <a:lvl1pPr algn="l">
              <a:lnSpc>
                <a:spcPct val="120000"/>
              </a:lnSpc>
              <a:defRPr sz="3600" baseline="0">
                <a:solidFill>
                  <a:schemeClr val="bg1"/>
                </a:solidFill>
                <a:latin typeface="Source Sans Pro Semibold" panose="020B0603030403020204" pitchFamily="34" charset="0"/>
                <a:ea typeface="Source Sans Pro Black" panose="020B0803030403020204" pitchFamily="34" charset="0"/>
              </a:defRPr>
            </a:lvl1pPr>
          </a:lstStyle>
          <a:p>
            <a:r>
              <a:rPr lang="sv-SE" dirty="0"/>
              <a:t>Rubriknivå 2, max 1 rad</a:t>
            </a:r>
          </a:p>
        </p:txBody>
      </p:sp>
      <p:sp>
        <p:nvSpPr>
          <p:cNvPr id="7" name="Platshållare för innehåll 2"/>
          <p:cNvSpPr>
            <a:spLocks noGrp="1"/>
          </p:cNvSpPr>
          <p:nvPr>
            <p:ph idx="10"/>
          </p:nvPr>
        </p:nvSpPr>
        <p:spPr>
          <a:xfrm>
            <a:off x="6708773" y="3331029"/>
            <a:ext cx="4865549" cy="2926897"/>
          </a:xfrm>
          <a:prstGeom prst="rect">
            <a:avLst/>
          </a:prstGeom>
        </p:spPr>
        <p:txBody>
          <a:bodyPr/>
          <a:lstStyle>
            <a:lvl1pPr>
              <a:spcAft>
                <a:spcPts val="600"/>
              </a:spcAft>
              <a:defRPr sz="2000" b="0" baseline="0">
                <a:solidFill>
                  <a:schemeClr val="bg1"/>
                </a:solidFill>
                <a:latin typeface="Source Sans Pro Semibold" panose="020B0603030403020204" pitchFamily="34" charset="0"/>
              </a:defRPr>
            </a:lvl1pPr>
            <a:lvl2pPr>
              <a:spcAft>
                <a:spcPts val="600"/>
              </a:spcAft>
              <a:defRPr sz="1800" baseline="0">
                <a:solidFill>
                  <a:schemeClr val="bg1"/>
                </a:solidFill>
                <a:latin typeface="Source Sans Pro Light" panose="020B0403030403020204" pitchFamily="34" charset="0"/>
                <a:ea typeface="Source Sans Pro Light" panose="020B0403030403020204" pitchFamily="34" charset="0"/>
              </a:defRPr>
            </a:lvl2pPr>
            <a:lvl3pPr>
              <a:spcAft>
                <a:spcPts val="600"/>
              </a:spcAft>
              <a:defRPr sz="1800" baseline="0">
                <a:solidFill>
                  <a:schemeClr val="bg1"/>
                </a:solidFill>
                <a:latin typeface="Source Sans Pro Light" panose="020B0403030403020204" pitchFamily="34" charset="0"/>
                <a:ea typeface="Source Sans Pro Light" panose="020B0403030403020204" pitchFamily="34" charset="0"/>
              </a:defRPr>
            </a:lvl3pPr>
            <a:lvl4pPr>
              <a:spcAft>
                <a:spcPts val="600"/>
              </a:spcAft>
              <a:defRPr sz="1800" baseline="0">
                <a:solidFill>
                  <a:schemeClr val="bg1"/>
                </a:solidFill>
                <a:latin typeface="Source Sans Pro Light" panose="020B0403030403020204" pitchFamily="34" charset="0"/>
                <a:ea typeface="Source Sans Pro Light" panose="020B0403030403020204" pitchFamily="34" charset="0"/>
              </a:defRPr>
            </a:lvl4pPr>
            <a:lvl5pPr>
              <a:spcAft>
                <a:spcPts val="600"/>
              </a:spcAft>
              <a:defRPr sz="1800" baseline="0">
                <a:solidFill>
                  <a:schemeClr val="bg1"/>
                </a:solidFill>
                <a:latin typeface="Source Sans Pro Light" panose="020B0403030403020204" pitchFamily="34" charset="0"/>
                <a:ea typeface="Source Sans Pro Light" panose="020B0403030403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169599968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ild &amp; punktlista - Lime">
    <p:bg>
      <p:bgPr>
        <a:solidFill>
          <a:schemeClr val="accent3"/>
        </a:solidFill>
        <a:effectLst/>
      </p:bgPr>
    </p:bg>
    <p:spTree>
      <p:nvGrpSpPr>
        <p:cNvPr id="1" name=""/>
        <p:cNvGrpSpPr/>
        <p:nvPr/>
      </p:nvGrpSpPr>
      <p:grpSpPr>
        <a:xfrm>
          <a:off x="0" y="0"/>
          <a:ext cx="0" cy="0"/>
          <a:chOff x="0" y="0"/>
          <a:chExt cx="0" cy="0"/>
        </a:xfrm>
      </p:grpSpPr>
      <p:sp>
        <p:nvSpPr>
          <p:cNvPr id="5" name="Platshållare för bild 4"/>
          <p:cNvSpPr>
            <a:spLocks noGrp="1"/>
          </p:cNvSpPr>
          <p:nvPr>
            <p:ph type="pic" sz="quarter" idx="11"/>
          </p:nvPr>
        </p:nvSpPr>
        <p:spPr>
          <a:xfrm>
            <a:off x="0" y="0"/>
            <a:ext cx="6080125" cy="6858000"/>
          </a:xfrm>
          <a:prstGeom prst="rect">
            <a:avLst/>
          </a:prstGeom>
        </p:spPr>
        <p:txBody>
          <a:bodyPr/>
          <a:lstStyle/>
          <a:p>
            <a:r>
              <a:rPr lang="sv-SE"/>
              <a:t>Klicka på ikonen för att lägga till en bild</a:t>
            </a:r>
          </a:p>
        </p:txBody>
      </p:sp>
      <p:sp>
        <p:nvSpPr>
          <p:cNvPr id="6" name="Rubrik 1"/>
          <p:cNvSpPr>
            <a:spLocks noGrp="1"/>
          </p:cNvSpPr>
          <p:nvPr>
            <p:ph type="ctrTitle" hasCustomPrompt="1"/>
          </p:nvPr>
        </p:nvSpPr>
        <p:spPr>
          <a:xfrm>
            <a:off x="6708774" y="2492375"/>
            <a:ext cx="4865547" cy="761821"/>
          </a:xfrm>
          <a:prstGeom prst="rect">
            <a:avLst/>
          </a:prstGeom>
        </p:spPr>
        <p:txBody>
          <a:bodyPr lIns="0" tIns="0" rIns="0" bIns="0" anchor="t" anchorCtr="0">
            <a:noAutofit/>
          </a:bodyPr>
          <a:lstStyle>
            <a:lvl1pPr algn="l">
              <a:lnSpc>
                <a:spcPct val="120000"/>
              </a:lnSpc>
              <a:defRPr sz="3600" baseline="0">
                <a:solidFill>
                  <a:schemeClr val="bg1"/>
                </a:solidFill>
                <a:latin typeface="Source Sans Pro Semibold" panose="020B0603030403020204" pitchFamily="34" charset="0"/>
                <a:ea typeface="Source Sans Pro Black" panose="020B0803030403020204" pitchFamily="34" charset="0"/>
              </a:defRPr>
            </a:lvl1pPr>
          </a:lstStyle>
          <a:p>
            <a:r>
              <a:rPr lang="sv-SE" dirty="0"/>
              <a:t>Rubriknivå 2, max 1 rad</a:t>
            </a:r>
          </a:p>
        </p:txBody>
      </p:sp>
      <p:sp>
        <p:nvSpPr>
          <p:cNvPr id="7" name="Platshållare för innehåll 2"/>
          <p:cNvSpPr>
            <a:spLocks noGrp="1"/>
          </p:cNvSpPr>
          <p:nvPr>
            <p:ph idx="10"/>
          </p:nvPr>
        </p:nvSpPr>
        <p:spPr>
          <a:xfrm>
            <a:off x="6708773" y="3331029"/>
            <a:ext cx="4865549" cy="2926897"/>
          </a:xfrm>
          <a:prstGeom prst="rect">
            <a:avLst/>
          </a:prstGeom>
        </p:spPr>
        <p:txBody>
          <a:bodyPr/>
          <a:lstStyle>
            <a:lvl1pPr>
              <a:spcAft>
                <a:spcPts val="600"/>
              </a:spcAft>
              <a:defRPr sz="2000" b="0" baseline="0">
                <a:solidFill>
                  <a:schemeClr val="bg1"/>
                </a:solidFill>
                <a:latin typeface="Source Sans Pro Semibold" panose="020B0603030403020204" pitchFamily="34" charset="0"/>
              </a:defRPr>
            </a:lvl1pPr>
            <a:lvl2pPr>
              <a:spcAft>
                <a:spcPts val="600"/>
              </a:spcAft>
              <a:defRPr sz="1800" baseline="0">
                <a:solidFill>
                  <a:schemeClr val="bg1"/>
                </a:solidFill>
                <a:latin typeface="Source Sans Pro Light" panose="020B0403030403020204" pitchFamily="34" charset="0"/>
                <a:ea typeface="Source Sans Pro Light" panose="020B0403030403020204" pitchFamily="34" charset="0"/>
              </a:defRPr>
            </a:lvl2pPr>
            <a:lvl3pPr>
              <a:spcAft>
                <a:spcPts val="600"/>
              </a:spcAft>
              <a:defRPr sz="1800" baseline="0">
                <a:solidFill>
                  <a:schemeClr val="bg1"/>
                </a:solidFill>
                <a:latin typeface="Source Sans Pro Light" panose="020B0403030403020204" pitchFamily="34" charset="0"/>
                <a:ea typeface="Source Sans Pro Light" panose="020B0403030403020204" pitchFamily="34" charset="0"/>
              </a:defRPr>
            </a:lvl3pPr>
            <a:lvl4pPr>
              <a:spcAft>
                <a:spcPts val="600"/>
              </a:spcAft>
              <a:defRPr sz="1800" baseline="0">
                <a:solidFill>
                  <a:schemeClr val="bg1"/>
                </a:solidFill>
                <a:latin typeface="Source Sans Pro Light" panose="020B0403030403020204" pitchFamily="34" charset="0"/>
                <a:ea typeface="Source Sans Pro Light" panose="020B0403030403020204" pitchFamily="34" charset="0"/>
              </a:defRPr>
            </a:lvl4pPr>
            <a:lvl5pPr>
              <a:spcAft>
                <a:spcPts val="600"/>
              </a:spcAft>
              <a:defRPr sz="1800" baseline="0">
                <a:solidFill>
                  <a:schemeClr val="bg1"/>
                </a:solidFill>
                <a:latin typeface="Source Sans Pro Light" panose="020B0403030403020204" pitchFamily="34" charset="0"/>
                <a:ea typeface="Source Sans Pro Light" panose="020B0403030403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99468597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ild &amp; punktlista - Plommon">
    <p:bg>
      <p:bgPr>
        <a:solidFill>
          <a:schemeClr val="accent5"/>
        </a:solidFill>
        <a:effectLst/>
      </p:bgPr>
    </p:bg>
    <p:spTree>
      <p:nvGrpSpPr>
        <p:cNvPr id="1" name=""/>
        <p:cNvGrpSpPr/>
        <p:nvPr/>
      </p:nvGrpSpPr>
      <p:grpSpPr>
        <a:xfrm>
          <a:off x="0" y="0"/>
          <a:ext cx="0" cy="0"/>
          <a:chOff x="0" y="0"/>
          <a:chExt cx="0" cy="0"/>
        </a:xfrm>
      </p:grpSpPr>
      <p:sp>
        <p:nvSpPr>
          <p:cNvPr id="5" name="Platshållare för bild 4"/>
          <p:cNvSpPr>
            <a:spLocks noGrp="1"/>
          </p:cNvSpPr>
          <p:nvPr>
            <p:ph type="pic" sz="quarter" idx="11"/>
          </p:nvPr>
        </p:nvSpPr>
        <p:spPr>
          <a:xfrm>
            <a:off x="0" y="0"/>
            <a:ext cx="6080125" cy="6858000"/>
          </a:xfrm>
          <a:prstGeom prst="rect">
            <a:avLst/>
          </a:prstGeom>
        </p:spPr>
        <p:txBody>
          <a:bodyPr/>
          <a:lstStyle/>
          <a:p>
            <a:r>
              <a:rPr lang="sv-SE"/>
              <a:t>Klicka på ikonen för att lägga till en bild</a:t>
            </a:r>
          </a:p>
        </p:txBody>
      </p:sp>
      <p:sp>
        <p:nvSpPr>
          <p:cNvPr id="6" name="Rubrik 1"/>
          <p:cNvSpPr>
            <a:spLocks noGrp="1"/>
          </p:cNvSpPr>
          <p:nvPr>
            <p:ph type="ctrTitle" hasCustomPrompt="1"/>
          </p:nvPr>
        </p:nvSpPr>
        <p:spPr>
          <a:xfrm>
            <a:off x="6708774" y="2492375"/>
            <a:ext cx="4865547" cy="761821"/>
          </a:xfrm>
          <a:prstGeom prst="rect">
            <a:avLst/>
          </a:prstGeom>
        </p:spPr>
        <p:txBody>
          <a:bodyPr lIns="0" tIns="0" rIns="0" bIns="0" anchor="t" anchorCtr="0">
            <a:noAutofit/>
          </a:bodyPr>
          <a:lstStyle>
            <a:lvl1pPr algn="l">
              <a:lnSpc>
                <a:spcPct val="120000"/>
              </a:lnSpc>
              <a:defRPr sz="3600" baseline="0">
                <a:solidFill>
                  <a:schemeClr val="bg1"/>
                </a:solidFill>
                <a:latin typeface="Source Sans Pro Semibold" panose="020B0603030403020204" pitchFamily="34" charset="0"/>
                <a:ea typeface="Source Sans Pro Black" panose="020B0803030403020204" pitchFamily="34" charset="0"/>
              </a:defRPr>
            </a:lvl1pPr>
          </a:lstStyle>
          <a:p>
            <a:r>
              <a:rPr lang="sv-SE" dirty="0"/>
              <a:t>Rubriknivå 2, max 1 rad</a:t>
            </a:r>
          </a:p>
        </p:txBody>
      </p:sp>
      <p:sp>
        <p:nvSpPr>
          <p:cNvPr id="7" name="Platshållare för innehåll 2"/>
          <p:cNvSpPr>
            <a:spLocks noGrp="1"/>
          </p:cNvSpPr>
          <p:nvPr>
            <p:ph idx="10"/>
          </p:nvPr>
        </p:nvSpPr>
        <p:spPr>
          <a:xfrm>
            <a:off x="6708773" y="3331029"/>
            <a:ext cx="4865549" cy="2926897"/>
          </a:xfrm>
          <a:prstGeom prst="rect">
            <a:avLst/>
          </a:prstGeom>
        </p:spPr>
        <p:txBody>
          <a:bodyPr/>
          <a:lstStyle>
            <a:lvl1pPr>
              <a:spcAft>
                <a:spcPts val="600"/>
              </a:spcAft>
              <a:defRPr sz="2000" b="0" baseline="0">
                <a:solidFill>
                  <a:schemeClr val="bg1"/>
                </a:solidFill>
                <a:latin typeface="Source Sans Pro Semibold" panose="020B0603030403020204" pitchFamily="34" charset="0"/>
              </a:defRPr>
            </a:lvl1pPr>
            <a:lvl2pPr>
              <a:spcAft>
                <a:spcPts val="600"/>
              </a:spcAft>
              <a:defRPr sz="1800" baseline="0">
                <a:solidFill>
                  <a:schemeClr val="bg1"/>
                </a:solidFill>
                <a:latin typeface="Source Sans Pro Light" panose="020B0403030403020204" pitchFamily="34" charset="0"/>
                <a:ea typeface="Source Sans Pro Light" panose="020B0403030403020204" pitchFamily="34" charset="0"/>
              </a:defRPr>
            </a:lvl2pPr>
            <a:lvl3pPr>
              <a:spcAft>
                <a:spcPts val="600"/>
              </a:spcAft>
              <a:defRPr sz="1800" baseline="0">
                <a:solidFill>
                  <a:schemeClr val="bg1"/>
                </a:solidFill>
                <a:latin typeface="Source Sans Pro Light" panose="020B0403030403020204" pitchFamily="34" charset="0"/>
                <a:ea typeface="Source Sans Pro Light" panose="020B0403030403020204" pitchFamily="34" charset="0"/>
              </a:defRPr>
            </a:lvl3pPr>
            <a:lvl4pPr>
              <a:spcAft>
                <a:spcPts val="600"/>
              </a:spcAft>
              <a:defRPr sz="1800" baseline="0">
                <a:solidFill>
                  <a:schemeClr val="bg1"/>
                </a:solidFill>
                <a:latin typeface="Source Sans Pro Light" panose="020B0403030403020204" pitchFamily="34" charset="0"/>
                <a:ea typeface="Source Sans Pro Light" panose="020B0403030403020204" pitchFamily="34" charset="0"/>
              </a:defRPr>
            </a:lvl4pPr>
            <a:lvl5pPr>
              <a:spcAft>
                <a:spcPts val="600"/>
              </a:spcAft>
              <a:defRPr sz="1800" baseline="0">
                <a:solidFill>
                  <a:schemeClr val="bg1"/>
                </a:solidFill>
                <a:latin typeface="Source Sans Pro Light" panose="020B0403030403020204" pitchFamily="34" charset="0"/>
                <a:ea typeface="Source Sans Pro Light" panose="020B0403030403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340072306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ild &amp; punktlista - Aqua">
    <p:bg>
      <p:bgPr>
        <a:solidFill>
          <a:schemeClr val="accent4"/>
        </a:solidFill>
        <a:effectLst/>
      </p:bgPr>
    </p:bg>
    <p:spTree>
      <p:nvGrpSpPr>
        <p:cNvPr id="1" name=""/>
        <p:cNvGrpSpPr/>
        <p:nvPr/>
      </p:nvGrpSpPr>
      <p:grpSpPr>
        <a:xfrm>
          <a:off x="0" y="0"/>
          <a:ext cx="0" cy="0"/>
          <a:chOff x="0" y="0"/>
          <a:chExt cx="0" cy="0"/>
        </a:xfrm>
      </p:grpSpPr>
      <p:sp>
        <p:nvSpPr>
          <p:cNvPr id="5" name="Platshållare för bild 4"/>
          <p:cNvSpPr>
            <a:spLocks noGrp="1"/>
          </p:cNvSpPr>
          <p:nvPr>
            <p:ph type="pic" sz="quarter" idx="11"/>
          </p:nvPr>
        </p:nvSpPr>
        <p:spPr>
          <a:xfrm>
            <a:off x="0" y="0"/>
            <a:ext cx="6080125" cy="6858000"/>
          </a:xfrm>
          <a:prstGeom prst="rect">
            <a:avLst/>
          </a:prstGeom>
        </p:spPr>
        <p:txBody>
          <a:bodyPr/>
          <a:lstStyle/>
          <a:p>
            <a:r>
              <a:rPr lang="sv-SE"/>
              <a:t>Klicka på ikonen för att lägga till en bild</a:t>
            </a:r>
          </a:p>
        </p:txBody>
      </p:sp>
      <p:sp>
        <p:nvSpPr>
          <p:cNvPr id="6" name="Rubrik 1"/>
          <p:cNvSpPr>
            <a:spLocks noGrp="1"/>
          </p:cNvSpPr>
          <p:nvPr>
            <p:ph type="ctrTitle" hasCustomPrompt="1"/>
          </p:nvPr>
        </p:nvSpPr>
        <p:spPr>
          <a:xfrm>
            <a:off x="6708774" y="2492375"/>
            <a:ext cx="4865547" cy="761821"/>
          </a:xfrm>
          <a:prstGeom prst="rect">
            <a:avLst/>
          </a:prstGeom>
        </p:spPr>
        <p:txBody>
          <a:bodyPr lIns="0" tIns="0" rIns="0" bIns="0" anchor="t" anchorCtr="0">
            <a:noAutofit/>
          </a:bodyPr>
          <a:lstStyle>
            <a:lvl1pPr algn="l">
              <a:lnSpc>
                <a:spcPct val="120000"/>
              </a:lnSpc>
              <a:defRPr sz="3600" baseline="0">
                <a:solidFill>
                  <a:schemeClr val="bg1"/>
                </a:solidFill>
                <a:latin typeface="Source Sans Pro Semibold" panose="020B0603030403020204" pitchFamily="34" charset="0"/>
                <a:ea typeface="Source Sans Pro Black" panose="020B0803030403020204" pitchFamily="34" charset="0"/>
              </a:defRPr>
            </a:lvl1pPr>
          </a:lstStyle>
          <a:p>
            <a:r>
              <a:rPr lang="sv-SE" dirty="0"/>
              <a:t>Rubriknivå 2, max 1 rad</a:t>
            </a:r>
          </a:p>
        </p:txBody>
      </p:sp>
      <p:sp>
        <p:nvSpPr>
          <p:cNvPr id="7" name="Platshållare för innehåll 2"/>
          <p:cNvSpPr>
            <a:spLocks noGrp="1"/>
          </p:cNvSpPr>
          <p:nvPr>
            <p:ph idx="10"/>
          </p:nvPr>
        </p:nvSpPr>
        <p:spPr>
          <a:xfrm>
            <a:off x="6708773" y="3331029"/>
            <a:ext cx="4865549" cy="2926897"/>
          </a:xfrm>
          <a:prstGeom prst="rect">
            <a:avLst/>
          </a:prstGeom>
        </p:spPr>
        <p:txBody>
          <a:bodyPr/>
          <a:lstStyle>
            <a:lvl1pPr>
              <a:spcAft>
                <a:spcPts val="600"/>
              </a:spcAft>
              <a:defRPr sz="2000" b="0" baseline="0">
                <a:solidFill>
                  <a:schemeClr val="bg1"/>
                </a:solidFill>
                <a:latin typeface="Source Sans Pro Semibold" panose="020B0603030403020204" pitchFamily="34" charset="0"/>
              </a:defRPr>
            </a:lvl1pPr>
            <a:lvl2pPr>
              <a:spcAft>
                <a:spcPts val="600"/>
              </a:spcAft>
              <a:defRPr sz="1800" baseline="0">
                <a:solidFill>
                  <a:schemeClr val="bg1"/>
                </a:solidFill>
                <a:latin typeface="Source Sans Pro Light" panose="020B0403030403020204" pitchFamily="34" charset="0"/>
                <a:ea typeface="Source Sans Pro Light" panose="020B0403030403020204" pitchFamily="34" charset="0"/>
              </a:defRPr>
            </a:lvl2pPr>
            <a:lvl3pPr>
              <a:spcAft>
                <a:spcPts val="600"/>
              </a:spcAft>
              <a:defRPr sz="1800" baseline="0">
                <a:solidFill>
                  <a:schemeClr val="bg1"/>
                </a:solidFill>
                <a:latin typeface="Source Sans Pro Light" panose="020B0403030403020204" pitchFamily="34" charset="0"/>
                <a:ea typeface="Source Sans Pro Light" panose="020B0403030403020204" pitchFamily="34" charset="0"/>
              </a:defRPr>
            </a:lvl3pPr>
            <a:lvl4pPr>
              <a:spcAft>
                <a:spcPts val="600"/>
              </a:spcAft>
              <a:defRPr sz="1800" baseline="0">
                <a:solidFill>
                  <a:schemeClr val="bg1"/>
                </a:solidFill>
                <a:latin typeface="Source Sans Pro Light" panose="020B0403030403020204" pitchFamily="34" charset="0"/>
                <a:ea typeface="Source Sans Pro Light" panose="020B0403030403020204" pitchFamily="34" charset="0"/>
              </a:defRPr>
            </a:lvl4pPr>
            <a:lvl5pPr>
              <a:spcAft>
                <a:spcPts val="600"/>
              </a:spcAft>
              <a:defRPr sz="1800" baseline="0">
                <a:solidFill>
                  <a:schemeClr val="bg1"/>
                </a:solidFill>
                <a:latin typeface="Source Sans Pro Light" panose="020B0403030403020204" pitchFamily="34" charset="0"/>
                <a:ea typeface="Source Sans Pro Light" panose="020B0403030403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351264778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ild &amp; punktlista - Vit">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6708774" y="2492375"/>
            <a:ext cx="4865547" cy="761821"/>
          </a:xfrm>
          <a:prstGeom prst="rect">
            <a:avLst/>
          </a:prstGeom>
        </p:spPr>
        <p:txBody>
          <a:bodyPr lIns="0" tIns="0" rIns="0" bIns="0" anchor="t" anchorCtr="0">
            <a:noAutofit/>
          </a:bodyPr>
          <a:lstStyle>
            <a:lvl1pPr algn="l">
              <a:lnSpc>
                <a:spcPct val="120000"/>
              </a:lnSpc>
              <a:defRPr sz="3600" baseline="0">
                <a:solidFill>
                  <a:schemeClr val="tx1"/>
                </a:solidFill>
                <a:latin typeface="Source Sans Pro Semibold" panose="020B0603030403020204" pitchFamily="34" charset="0"/>
                <a:ea typeface="Source Sans Pro Black" panose="020B0803030403020204" pitchFamily="34" charset="0"/>
              </a:defRPr>
            </a:lvl1pPr>
          </a:lstStyle>
          <a:p>
            <a:r>
              <a:rPr lang="sv-SE" dirty="0"/>
              <a:t>Rubriknivå 2, max 1 rad</a:t>
            </a:r>
          </a:p>
        </p:txBody>
      </p:sp>
      <p:sp>
        <p:nvSpPr>
          <p:cNvPr id="10" name="Platshållare för innehåll 2"/>
          <p:cNvSpPr>
            <a:spLocks noGrp="1"/>
          </p:cNvSpPr>
          <p:nvPr>
            <p:ph idx="10"/>
          </p:nvPr>
        </p:nvSpPr>
        <p:spPr>
          <a:xfrm>
            <a:off x="6708773" y="3331029"/>
            <a:ext cx="4865549" cy="2926897"/>
          </a:xfrm>
          <a:prstGeom prst="rect">
            <a:avLst/>
          </a:prstGeom>
        </p:spPr>
        <p:txBody>
          <a:bodyPr/>
          <a:lstStyle>
            <a:lvl1pPr>
              <a:spcAft>
                <a:spcPts val="600"/>
              </a:spcAft>
              <a:defRPr sz="2000" b="0" baseline="0">
                <a:solidFill>
                  <a:schemeClr val="tx1"/>
                </a:solidFill>
                <a:latin typeface="Source Sans Pro Semibold" panose="020B0603030403020204" pitchFamily="34" charset="0"/>
              </a:defRPr>
            </a:lvl1pPr>
            <a:lvl2pPr>
              <a:spcAft>
                <a:spcPts val="600"/>
              </a:spcAft>
              <a:defRPr sz="1800" baseline="0">
                <a:solidFill>
                  <a:schemeClr val="tx1"/>
                </a:solidFill>
                <a:latin typeface="Source Sans Pro Light" panose="020B0403030403020204" pitchFamily="34" charset="0"/>
                <a:ea typeface="Source Sans Pro Light" panose="020B0403030403020204" pitchFamily="34" charset="0"/>
              </a:defRPr>
            </a:lvl2pPr>
            <a:lvl3pPr>
              <a:spcAft>
                <a:spcPts val="600"/>
              </a:spcAft>
              <a:defRPr sz="1800" baseline="0">
                <a:solidFill>
                  <a:schemeClr val="tx1"/>
                </a:solidFill>
                <a:latin typeface="Source Sans Pro Light" panose="020B0403030403020204" pitchFamily="34" charset="0"/>
                <a:ea typeface="Source Sans Pro Light" panose="020B0403030403020204" pitchFamily="34" charset="0"/>
              </a:defRPr>
            </a:lvl3pPr>
            <a:lvl4pPr>
              <a:spcAft>
                <a:spcPts val="600"/>
              </a:spcAft>
              <a:defRPr sz="1800" baseline="0">
                <a:solidFill>
                  <a:schemeClr val="tx1"/>
                </a:solidFill>
                <a:latin typeface="Source Sans Pro Light" panose="020B0403030403020204" pitchFamily="34" charset="0"/>
                <a:ea typeface="Source Sans Pro Light" panose="020B0403030403020204" pitchFamily="34" charset="0"/>
              </a:defRPr>
            </a:lvl4pPr>
            <a:lvl5pPr>
              <a:spcAft>
                <a:spcPts val="600"/>
              </a:spcAft>
              <a:defRPr sz="1800" baseline="0">
                <a:solidFill>
                  <a:schemeClr val="tx1"/>
                </a:solidFill>
                <a:latin typeface="Source Sans Pro Light" panose="020B0403030403020204" pitchFamily="34" charset="0"/>
                <a:ea typeface="Source Sans Pro Light" panose="020B0403030403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bild 4"/>
          <p:cNvSpPr>
            <a:spLocks noGrp="1"/>
          </p:cNvSpPr>
          <p:nvPr>
            <p:ph type="pic" sz="quarter" idx="11"/>
          </p:nvPr>
        </p:nvSpPr>
        <p:spPr>
          <a:xfrm>
            <a:off x="0" y="0"/>
            <a:ext cx="6080125" cy="6858000"/>
          </a:xfrm>
          <a:prstGeom prst="rect">
            <a:avLst/>
          </a:prstGeom>
        </p:spPr>
        <p:txBody>
          <a:bodyPr/>
          <a:lstStyle/>
          <a:p>
            <a:r>
              <a:rPr lang="sv-SE"/>
              <a:t>Klicka på ikonen för att lägga till en bild</a:t>
            </a:r>
          </a:p>
        </p:txBody>
      </p:sp>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5969" y="617518"/>
            <a:ext cx="948353" cy="1094400"/>
          </a:xfrm>
          <a:prstGeom prst="rect">
            <a:avLst/>
          </a:prstGeom>
        </p:spPr>
      </p:pic>
    </p:spTree>
    <p:extLst>
      <p:ext uri="{BB962C8B-B14F-4D97-AF65-F5344CB8AC3E}">
        <p14:creationId xmlns:p14="http://schemas.microsoft.com/office/powerpoint/2010/main" val="406137065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Punktlista med liten bild - Vit">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6702565" y="2492375"/>
            <a:ext cx="4865547" cy="761821"/>
          </a:xfrm>
          <a:prstGeom prst="rect">
            <a:avLst/>
          </a:prstGeom>
        </p:spPr>
        <p:txBody>
          <a:bodyPr lIns="0" tIns="0" rIns="0" bIns="0" anchor="t" anchorCtr="0">
            <a:noAutofit/>
          </a:bodyPr>
          <a:lstStyle>
            <a:lvl1pPr algn="l">
              <a:lnSpc>
                <a:spcPct val="120000"/>
              </a:lnSpc>
              <a:defRPr sz="3600" baseline="0">
                <a:solidFill>
                  <a:schemeClr val="tx1"/>
                </a:solidFill>
                <a:latin typeface="Source Sans Pro Semibold" panose="020B0603030403020204" pitchFamily="34" charset="0"/>
                <a:ea typeface="Source Sans Pro Black" panose="020B0803030403020204" pitchFamily="34" charset="0"/>
              </a:defRPr>
            </a:lvl1pPr>
          </a:lstStyle>
          <a:p>
            <a:r>
              <a:rPr lang="sv-SE" dirty="0"/>
              <a:t>Rubriknivå 2, max 1 rad</a:t>
            </a:r>
          </a:p>
        </p:txBody>
      </p:sp>
      <p:sp>
        <p:nvSpPr>
          <p:cNvPr id="10" name="Platshållare för innehåll 2"/>
          <p:cNvSpPr>
            <a:spLocks noGrp="1"/>
          </p:cNvSpPr>
          <p:nvPr>
            <p:ph idx="10"/>
          </p:nvPr>
        </p:nvSpPr>
        <p:spPr>
          <a:xfrm>
            <a:off x="6702564" y="3331029"/>
            <a:ext cx="4865549" cy="2926897"/>
          </a:xfrm>
          <a:prstGeom prst="rect">
            <a:avLst/>
          </a:prstGeom>
        </p:spPr>
        <p:txBody>
          <a:bodyPr/>
          <a:lstStyle>
            <a:lvl1pPr>
              <a:spcAft>
                <a:spcPts val="600"/>
              </a:spcAft>
              <a:defRPr sz="2000" b="0" baseline="0">
                <a:solidFill>
                  <a:schemeClr val="tx1"/>
                </a:solidFill>
                <a:latin typeface="Source Sans Pro Semibold" panose="020B0603030403020204" pitchFamily="34" charset="0"/>
              </a:defRPr>
            </a:lvl1pPr>
            <a:lvl2pPr>
              <a:spcAft>
                <a:spcPts val="600"/>
              </a:spcAft>
              <a:defRPr sz="1800" baseline="0">
                <a:solidFill>
                  <a:schemeClr val="tx1"/>
                </a:solidFill>
                <a:latin typeface="Source Sans Pro Light" panose="020B0403030403020204" pitchFamily="34" charset="0"/>
                <a:ea typeface="Source Sans Pro Light" panose="020B0403030403020204" pitchFamily="34" charset="0"/>
              </a:defRPr>
            </a:lvl2pPr>
            <a:lvl3pPr>
              <a:spcAft>
                <a:spcPts val="600"/>
              </a:spcAft>
              <a:defRPr sz="1800" baseline="0">
                <a:solidFill>
                  <a:schemeClr val="tx1"/>
                </a:solidFill>
                <a:latin typeface="Source Sans Pro Light" panose="020B0403030403020204" pitchFamily="34" charset="0"/>
                <a:ea typeface="Source Sans Pro Light" panose="020B0403030403020204" pitchFamily="34" charset="0"/>
              </a:defRPr>
            </a:lvl3pPr>
            <a:lvl4pPr>
              <a:spcAft>
                <a:spcPts val="600"/>
              </a:spcAft>
              <a:defRPr sz="1800" baseline="0">
                <a:solidFill>
                  <a:schemeClr val="tx1"/>
                </a:solidFill>
                <a:latin typeface="Source Sans Pro Light" panose="020B0403030403020204" pitchFamily="34" charset="0"/>
                <a:ea typeface="Source Sans Pro Light" panose="020B0403030403020204" pitchFamily="34" charset="0"/>
              </a:defRPr>
            </a:lvl4pPr>
            <a:lvl5pPr>
              <a:spcAft>
                <a:spcPts val="600"/>
              </a:spcAft>
              <a:defRPr sz="1800" baseline="0">
                <a:solidFill>
                  <a:schemeClr val="tx1"/>
                </a:solidFill>
                <a:latin typeface="Source Sans Pro Light" panose="020B0403030403020204" pitchFamily="34" charset="0"/>
                <a:ea typeface="Source Sans Pro Light" panose="020B0403030403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5969" y="617518"/>
            <a:ext cx="948353" cy="1094400"/>
          </a:xfrm>
          <a:prstGeom prst="rect">
            <a:avLst/>
          </a:prstGeom>
        </p:spPr>
      </p:pic>
      <p:sp>
        <p:nvSpPr>
          <p:cNvPr id="4" name="Platshållare för bild 3"/>
          <p:cNvSpPr>
            <a:spLocks noGrp="1"/>
          </p:cNvSpPr>
          <p:nvPr>
            <p:ph type="pic" sz="quarter" idx="11"/>
          </p:nvPr>
        </p:nvSpPr>
        <p:spPr>
          <a:xfrm>
            <a:off x="587375" y="2492375"/>
            <a:ext cx="5508625" cy="3781425"/>
          </a:xfrm>
          <a:prstGeom prst="rect">
            <a:avLst/>
          </a:prstGeom>
        </p:spPr>
        <p:txBody>
          <a:bodyPr/>
          <a:lstStyle/>
          <a:p>
            <a:r>
              <a:rPr lang="sv-SE"/>
              <a:t>Klicka på ikonen för att lägga till en bild</a:t>
            </a:r>
          </a:p>
        </p:txBody>
      </p:sp>
    </p:spTree>
    <p:extLst>
      <p:ext uri="{BB962C8B-B14F-4D97-AF65-F5344CB8AC3E}">
        <p14:creationId xmlns:p14="http://schemas.microsoft.com/office/powerpoint/2010/main" val="144743688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Punktlista med litet diagram - Vit">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6708776" y="2492375"/>
            <a:ext cx="4865547" cy="761821"/>
          </a:xfrm>
          <a:prstGeom prst="rect">
            <a:avLst/>
          </a:prstGeom>
        </p:spPr>
        <p:txBody>
          <a:bodyPr lIns="0" tIns="0" rIns="0" bIns="0" anchor="t" anchorCtr="0">
            <a:noAutofit/>
          </a:bodyPr>
          <a:lstStyle>
            <a:lvl1pPr algn="l">
              <a:lnSpc>
                <a:spcPct val="120000"/>
              </a:lnSpc>
              <a:defRPr sz="3600" baseline="0">
                <a:solidFill>
                  <a:schemeClr val="tx1"/>
                </a:solidFill>
                <a:latin typeface="Source Sans Pro Semibold" panose="020B0603030403020204" pitchFamily="34" charset="0"/>
                <a:ea typeface="Source Sans Pro Black" panose="020B0803030403020204" pitchFamily="34" charset="0"/>
              </a:defRPr>
            </a:lvl1pPr>
          </a:lstStyle>
          <a:p>
            <a:r>
              <a:rPr lang="sv-SE" dirty="0"/>
              <a:t>Rubriknivå 2, max 1 rad</a:t>
            </a:r>
          </a:p>
        </p:txBody>
      </p:sp>
      <p:sp>
        <p:nvSpPr>
          <p:cNvPr id="10" name="Platshållare för innehåll 2"/>
          <p:cNvSpPr>
            <a:spLocks noGrp="1"/>
          </p:cNvSpPr>
          <p:nvPr>
            <p:ph idx="10"/>
          </p:nvPr>
        </p:nvSpPr>
        <p:spPr>
          <a:xfrm>
            <a:off x="6708775" y="3331029"/>
            <a:ext cx="4865549" cy="2926897"/>
          </a:xfrm>
          <a:prstGeom prst="rect">
            <a:avLst/>
          </a:prstGeom>
        </p:spPr>
        <p:txBody>
          <a:bodyPr/>
          <a:lstStyle>
            <a:lvl1pPr>
              <a:spcAft>
                <a:spcPts val="600"/>
              </a:spcAft>
              <a:defRPr sz="2000" b="0" baseline="0">
                <a:solidFill>
                  <a:schemeClr val="tx1"/>
                </a:solidFill>
                <a:latin typeface="Source Sans Pro Semibold" panose="020B0603030403020204" pitchFamily="34" charset="0"/>
              </a:defRPr>
            </a:lvl1pPr>
            <a:lvl2pPr>
              <a:spcAft>
                <a:spcPts val="600"/>
              </a:spcAft>
              <a:defRPr sz="1800" baseline="0">
                <a:solidFill>
                  <a:schemeClr val="tx1"/>
                </a:solidFill>
                <a:latin typeface="Source Sans Pro Light" panose="020B0403030403020204" pitchFamily="34" charset="0"/>
                <a:ea typeface="Source Sans Pro Light" panose="020B0403030403020204" pitchFamily="34" charset="0"/>
              </a:defRPr>
            </a:lvl2pPr>
            <a:lvl3pPr>
              <a:spcAft>
                <a:spcPts val="600"/>
              </a:spcAft>
              <a:defRPr sz="1800" baseline="0">
                <a:solidFill>
                  <a:schemeClr val="tx1"/>
                </a:solidFill>
                <a:latin typeface="Source Sans Pro Light" panose="020B0403030403020204" pitchFamily="34" charset="0"/>
                <a:ea typeface="Source Sans Pro Light" panose="020B0403030403020204" pitchFamily="34" charset="0"/>
              </a:defRPr>
            </a:lvl3pPr>
            <a:lvl4pPr>
              <a:spcAft>
                <a:spcPts val="600"/>
              </a:spcAft>
              <a:defRPr sz="1800" baseline="0">
                <a:solidFill>
                  <a:schemeClr val="tx1"/>
                </a:solidFill>
                <a:latin typeface="Source Sans Pro Light" panose="020B0403030403020204" pitchFamily="34" charset="0"/>
                <a:ea typeface="Source Sans Pro Light" panose="020B0403030403020204" pitchFamily="34" charset="0"/>
              </a:defRPr>
            </a:lvl4pPr>
            <a:lvl5pPr>
              <a:spcAft>
                <a:spcPts val="600"/>
              </a:spcAft>
              <a:defRPr sz="1800" baseline="0">
                <a:solidFill>
                  <a:schemeClr val="tx1"/>
                </a:solidFill>
                <a:latin typeface="Source Sans Pro Light" panose="020B0403030403020204" pitchFamily="34" charset="0"/>
                <a:ea typeface="Source Sans Pro Light" panose="020B0403030403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5969" y="617518"/>
            <a:ext cx="948353" cy="1094400"/>
          </a:xfrm>
          <a:prstGeom prst="rect">
            <a:avLst/>
          </a:prstGeom>
        </p:spPr>
      </p:pic>
      <p:sp>
        <p:nvSpPr>
          <p:cNvPr id="5" name="Platshållare för diagram 4"/>
          <p:cNvSpPr>
            <a:spLocks noGrp="1"/>
          </p:cNvSpPr>
          <p:nvPr>
            <p:ph type="chart" sz="quarter" idx="11"/>
          </p:nvPr>
        </p:nvSpPr>
        <p:spPr>
          <a:xfrm>
            <a:off x="587375" y="2492375"/>
            <a:ext cx="5508625" cy="3781425"/>
          </a:xfrm>
          <a:prstGeom prst="rect">
            <a:avLst/>
          </a:prstGeom>
        </p:spPr>
        <p:txBody>
          <a:bodyPr/>
          <a:lstStyle/>
          <a:p>
            <a:r>
              <a:rPr lang="sv-SE"/>
              <a:t>Klicka på ikonen för att lägga till ett diagram</a:t>
            </a:r>
            <a:endParaRPr lang="sv-SE" dirty="0"/>
          </a:p>
        </p:txBody>
      </p:sp>
    </p:spTree>
    <p:extLst>
      <p:ext uri="{BB962C8B-B14F-4D97-AF65-F5344CB8AC3E}">
        <p14:creationId xmlns:p14="http://schemas.microsoft.com/office/powerpoint/2010/main" val="42204719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Punktlista med smart-art - Vit">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6702565" y="2492375"/>
            <a:ext cx="4865547" cy="761821"/>
          </a:xfrm>
          <a:prstGeom prst="rect">
            <a:avLst/>
          </a:prstGeom>
        </p:spPr>
        <p:txBody>
          <a:bodyPr lIns="0" tIns="0" rIns="0" bIns="0" anchor="t" anchorCtr="0">
            <a:noAutofit/>
          </a:bodyPr>
          <a:lstStyle>
            <a:lvl1pPr algn="l">
              <a:lnSpc>
                <a:spcPct val="120000"/>
              </a:lnSpc>
              <a:defRPr sz="3600" baseline="0">
                <a:solidFill>
                  <a:schemeClr val="tx1"/>
                </a:solidFill>
                <a:latin typeface="Source Sans Pro Semibold" panose="020B0603030403020204" pitchFamily="34" charset="0"/>
                <a:ea typeface="Source Sans Pro Black" panose="020B0803030403020204" pitchFamily="34" charset="0"/>
              </a:defRPr>
            </a:lvl1pPr>
          </a:lstStyle>
          <a:p>
            <a:r>
              <a:rPr lang="sv-SE" dirty="0"/>
              <a:t>Rubriknivå 2, max 1 rad</a:t>
            </a:r>
          </a:p>
        </p:txBody>
      </p:sp>
      <p:sp>
        <p:nvSpPr>
          <p:cNvPr id="10" name="Platshållare för innehåll 2"/>
          <p:cNvSpPr>
            <a:spLocks noGrp="1"/>
          </p:cNvSpPr>
          <p:nvPr>
            <p:ph idx="10"/>
          </p:nvPr>
        </p:nvSpPr>
        <p:spPr>
          <a:xfrm>
            <a:off x="6702564" y="3331029"/>
            <a:ext cx="4865549" cy="2926897"/>
          </a:xfrm>
          <a:prstGeom prst="rect">
            <a:avLst/>
          </a:prstGeom>
        </p:spPr>
        <p:txBody>
          <a:bodyPr/>
          <a:lstStyle>
            <a:lvl1pPr>
              <a:spcAft>
                <a:spcPts val="600"/>
              </a:spcAft>
              <a:defRPr sz="2000" b="0" baseline="0">
                <a:solidFill>
                  <a:schemeClr val="tx1"/>
                </a:solidFill>
                <a:latin typeface="Source Sans Pro Semibold" panose="020B0603030403020204" pitchFamily="34" charset="0"/>
              </a:defRPr>
            </a:lvl1pPr>
            <a:lvl2pPr>
              <a:spcAft>
                <a:spcPts val="600"/>
              </a:spcAft>
              <a:defRPr sz="1800" baseline="0">
                <a:solidFill>
                  <a:schemeClr val="tx1"/>
                </a:solidFill>
                <a:latin typeface="Source Sans Pro Light" panose="020B0403030403020204" pitchFamily="34" charset="0"/>
                <a:ea typeface="Source Sans Pro Light" panose="020B0403030403020204" pitchFamily="34" charset="0"/>
              </a:defRPr>
            </a:lvl2pPr>
            <a:lvl3pPr>
              <a:spcAft>
                <a:spcPts val="600"/>
              </a:spcAft>
              <a:defRPr sz="1800" baseline="0">
                <a:solidFill>
                  <a:schemeClr val="tx1"/>
                </a:solidFill>
                <a:latin typeface="Source Sans Pro Light" panose="020B0403030403020204" pitchFamily="34" charset="0"/>
                <a:ea typeface="Source Sans Pro Light" panose="020B0403030403020204" pitchFamily="34" charset="0"/>
              </a:defRPr>
            </a:lvl3pPr>
            <a:lvl4pPr>
              <a:spcAft>
                <a:spcPts val="600"/>
              </a:spcAft>
              <a:defRPr sz="1800" baseline="0">
                <a:solidFill>
                  <a:schemeClr val="tx1"/>
                </a:solidFill>
                <a:latin typeface="Source Sans Pro Light" panose="020B0403030403020204" pitchFamily="34" charset="0"/>
                <a:ea typeface="Source Sans Pro Light" panose="020B0403030403020204" pitchFamily="34" charset="0"/>
              </a:defRPr>
            </a:lvl4pPr>
            <a:lvl5pPr>
              <a:spcAft>
                <a:spcPts val="600"/>
              </a:spcAft>
              <a:defRPr sz="1800" baseline="0">
                <a:solidFill>
                  <a:schemeClr val="tx1"/>
                </a:solidFill>
                <a:latin typeface="Source Sans Pro Light" panose="020B0403030403020204" pitchFamily="34" charset="0"/>
                <a:ea typeface="Source Sans Pro Light" panose="020B0403030403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5969" y="617518"/>
            <a:ext cx="948353" cy="1094400"/>
          </a:xfrm>
          <a:prstGeom prst="rect">
            <a:avLst/>
          </a:prstGeom>
        </p:spPr>
      </p:pic>
      <p:sp>
        <p:nvSpPr>
          <p:cNvPr id="4" name="Platshållare för SmartArt 3"/>
          <p:cNvSpPr>
            <a:spLocks noGrp="1"/>
          </p:cNvSpPr>
          <p:nvPr>
            <p:ph type="dgm" sz="quarter" idx="11"/>
          </p:nvPr>
        </p:nvSpPr>
        <p:spPr>
          <a:xfrm>
            <a:off x="595190" y="2492375"/>
            <a:ext cx="5500810" cy="3781425"/>
          </a:xfrm>
          <a:prstGeom prst="rect">
            <a:avLst/>
          </a:prstGeom>
        </p:spPr>
        <p:txBody>
          <a:bodyPr/>
          <a:lstStyle/>
          <a:p>
            <a:r>
              <a:rPr lang="sv-SE"/>
              <a:t>Klicka på ikonen för att lägga till SmartArt-grafik</a:t>
            </a:r>
            <a:endParaRPr lang="sv-SE" dirty="0"/>
          </a:p>
        </p:txBody>
      </p:sp>
    </p:spTree>
    <p:extLst>
      <p:ext uri="{BB962C8B-B14F-4D97-AF65-F5344CB8AC3E}">
        <p14:creationId xmlns:p14="http://schemas.microsoft.com/office/powerpoint/2010/main" val="329113362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Färgad platta - Hallon">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84684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Färgad platta - Apelsin">
    <p:bg>
      <p:bgPr>
        <a:solidFill>
          <a:srgbClr val="FF83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652239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5" Type="http://schemas.openxmlformats.org/officeDocument/2006/relationships/theme" Target="../theme/theme2.xml"/><Relationship Id="rId4" Type="http://schemas.openxmlformats.org/officeDocument/2006/relationships/slideLayout" Target="../slideLayouts/slideLayout5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3.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26" Type="http://schemas.openxmlformats.org/officeDocument/2006/relationships/slideLayout" Target="../slideLayouts/slideLayout90.xml"/><Relationship Id="rId39" Type="http://schemas.openxmlformats.org/officeDocument/2006/relationships/slideLayout" Target="../slideLayouts/slideLayout103.xml"/><Relationship Id="rId3" Type="http://schemas.openxmlformats.org/officeDocument/2006/relationships/slideLayout" Target="../slideLayouts/slideLayout67.xml"/><Relationship Id="rId21" Type="http://schemas.openxmlformats.org/officeDocument/2006/relationships/slideLayout" Target="../slideLayouts/slideLayout85.xml"/><Relationship Id="rId34" Type="http://schemas.openxmlformats.org/officeDocument/2006/relationships/slideLayout" Target="../slideLayouts/slideLayout98.xml"/><Relationship Id="rId42" Type="http://schemas.openxmlformats.org/officeDocument/2006/relationships/theme" Target="../theme/theme4.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5" Type="http://schemas.openxmlformats.org/officeDocument/2006/relationships/slideLayout" Target="../slideLayouts/slideLayout89.xml"/><Relationship Id="rId33" Type="http://schemas.openxmlformats.org/officeDocument/2006/relationships/slideLayout" Target="../slideLayouts/slideLayout97.xml"/><Relationship Id="rId38" Type="http://schemas.openxmlformats.org/officeDocument/2006/relationships/slideLayout" Target="../slideLayouts/slideLayout102.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29" Type="http://schemas.openxmlformats.org/officeDocument/2006/relationships/slideLayout" Target="../slideLayouts/slideLayout93.xml"/><Relationship Id="rId41" Type="http://schemas.openxmlformats.org/officeDocument/2006/relationships/slideLayout" Target="../slideLayouts/slideLayout105.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24" Type="http://schemas.openxmlformats.org/officeDocument/2006/relationships/slideLayout" Target="../slideLayouts/slideLayout88.xml"/><Relationship Id="rId32" Type="http://schemas.openxmlformats.org/officeDocument/2006/relationships/slideLayout" Target="../slideLayouts/slideLayout96.xml"/><Relationship Id="rId37" Type="http://schemas.openxmlformats.org/officeDocument/2006/relationships/slideLayout" Target="../slideLayouts/slideLayout101.xml"/><Relationship Id="rId40" Type="http://schemas.openxmlformats.org/officeDocument/2006/relationships/slideLayout" Target="../slideLayouts/slideLayout104.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23" Type="http://schemas.openxmlformats.org/officeDocument/2006/relationships/slideLayout" Target="../slideLayouts/slideLayout87.xml"/><Relationship Id="rId28" Type="http://schemas.openxmlformats.org/officeDocument/2006/relationships/slideLayout" Target="../slideLayouts/slideLayout92.xml"/><Relationship Id="rId36" Type="http://schemas.openxmlformats.org/officeDocument/2006/relationships/slideLayout" Target="../slideLayouts/slideLayout100.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31" Type="http://schemas.openxmlformats.org/officeDocument/2006/relationships/slideLayout" Target="../slideLayouts/slideLayout95.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slideLayout" Target="../slideLayouts/slideLayout86.xml"/><Relationship Id="rId27" Type="http://schemas.openxmlformats.org/officeDocument/2006/relationships/slideLayout" Target="../slideLayouts/slideLayout91.xml"/><Relationship Id="rId30" Type="http://schemas.openxmlformats.org/officeDocument/2006/relationships/slideLayout" Target="../slideLayouts/slideLayout94.xml"/><Relationship Id="rId35" Type="http://schemas.openxmlformats.org/officeDocument/2006/relationships/slideLayout" Target="../slideLayouts/slideLayout99.xml"/><Relationship Id="rId43"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99000"/>
          </a:schemeClr>
        </a:solidFill>
        <a:effectLst/>
      </p:bgPr>
    </p:bg>
    <p:spTree>
      <p:nvGrpSpPr>
        <p:cNvPr id="1" name=""/>
        <p:cNvGrpSpPr/>
        <p:nvPr/>
      </p:nvGrpSpPr>
      <p:grpSpPr>
        <a:xfrm>
          <a:off x="0" y="0"/>
          <a:ext cx="0" cy="0"/>
          <a:chOff x="0" y="0"/>
          <a:chExt cx="0" cy="0"/>
        </a:xfrm>
      </p:grpSpPr>
      <p:pic>
        <p:nvPicPr>
          <p:cNvPr id="6" name="Bildobjekt 5"/>
          <p:cNvPicPr>
            <a:picLocks noChangeAspect="1"/>
          </p:cNvPicPr>
          <p:nvPr userDrawn="1"/>
        </p:nvPicPr>
        <p:blipFill>
          <a:blip r:embed="rId51">
            <a:extLst>
              <a:ext uri="{28A0092B-C50C-407E-A947-70E740481C1C}">
                <a14:useLocalDpi xmlns:a14="http://schemas.microsoft.com/office/drawing/2010/main" val="0"/>
              </a:ext>
            </a:extLst>
          </a:blip>
          <a:stretch>
            <a:fillRect/>
          </a:stretch>
        </p:blipFill>
        <p:spPr>
          <a:xfrm>
            <a:off x="10890941" y="334800"/>
            <a:ext cx="965848" cy="1114588"/>
          </a:xfrm>
          <a:prstGeom prst="rect">
            <a:avLst/>
          </a:prstGeom>
        </p:spPr>
      </p:pic>
    </p:spTree>
    <p:extLst>
      <p:ext uri="{BB962C8B-B14F-4D97-AF65-F5344CB8AC3E}">
        <p14:creationId xmlns:p14="http://schemas.microsoft.com/office/powerpoint/2010/main" val="1237716044"/>
      </p:ext>
    </p:extLst>
  </p:cSld>
  <p:clrMap bg1="lt1" tx1="dk1" bg2="lt2" tx2="dk2" accent1="accent1" accent2="accent2" accent3="accent3" accent4="accent4" accent5="accent5" accent6="accent6" hlink="hlink" folHlink="folHlink"/>
  <p:sldLayoutIdLst>
    <p:sldLayoutId id="2147483706" r:id="rId1"/>
    <p:sldLayoutId id="2147483708" r:id="rId2"/>
    <p:sldLayoutId id="2147483713" r:id="rId3"/>
    <p:sldLayoutId id="2147483864" r:id="rId4"/>
    <p:sldLayoutId id="2147483682" r:id="rId5"/>
    <p:sldLayoutId id="2147483867" r:id="rId6"/>
    <p:sldLayoutId id="2147483783" r:id="rId7"/>
    <p:sldLayoutId id="2147483866" r:id="rId8"/>
    <p:sldLayoutId id="2147483709" r:id="rId9"/>
    <p:sldLayoutId id="2147483661" r:id="rId10"/>
    <p:sldLayoutId id="2147483781" r:id="rId11"/>
    <p:sldLayoutId id="2147483791" r:id="rId12"/>
    <p:sldLayoutId id="2147483872" r:id="rId13"/>
    <p:sldLayoutId id="2147483663" r:id="rId14"/>
    <p:sldLayoutId id="2147483873" r:id="rId15"/>
    <p:sldLayoutId id="2147483789" r:id="rId16"/>
    <p:sldLayoutId id="2147483874" r:id="rId17"/>
    <p:sldLayoutId id="2147483685" r:id="rId18"/>
    <p:sldLayoutId id="2147483699" r:id="rId19"/>
    <p:sldLayoutId id="2147483674" r:id="rId20"/>
    <p:sldLayoutId id="2147483780" r:id="rId21"/>
    <p:sldLayoutId id="2147483902" r:id="rId22"/>
    <p:sldLayoutId id="2147483903" r:id="rId23"/>
    <p:sldLayoutId id="2147483704" r:id="rId24"/>
    <p:sldLayoutId id="2147483870" r:id="rId25"/>
    <p:sldLayoutId id="2147483788" r:id="rId26"/>
    <p:sldLayoutId id="2147483897" r:id="rId27"/>
    <p:sldLayoutId id="2147483898" r:id="rId28"/>
    <p:sldLayoutId id="2147483904" r:id="rId29"/>
    <p:sldLayoutId id="2147483905" r:id="rId30"/>
    <p:sldLayoutId id="2147483899" r:id="rId31"/>
    <p:sldLayoutId id="2147483900" r:id="rId32"/>
    <p:sldLayoutId id="2147483901" r:id="rId33"/>
    <p:sldLayoutId id="2147483887" r:id="rId34"/>
    <p:sldLayoutId id="2147483888" r:id="rId35"/>
    <p:sldLayoutId id="2147483906" r:id="rId36"/>
    <p:sldLayoutId id="2147483907" r:id="rId37"/>
    <p:sldLayoutId id="2147483889" r:id="rId38"/>
    <p:sldLayoutId id="2147483892" r:id="rId39"/>
    <p:sldLayoutId id="2147483893" r:id="rId40"/>
    <p:sldLayoutId id="2147483670" r:id="rId41"/>
    <p:sldLayoutId id="2147483776" r:id="rId42"/>
    <p:sldLayoutId id="2147483908" r:id="rId43"/>
    <p:sldLayoutId id="2147483909" r:id="rId44"/>
    <p:sldLayoutId id="2147483700" r:id="rId45"/>
    <p:sldLayoutId id="2147483876" r:id="rId46"/>
    <p:sldLayoutId id="2147483784" r:id="rId47"/>
    <p:sldLayoutId id="2147483927" r:id="rId48"/>
    <p:sldLayoutId id="2147483930" r:id="rId4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1" userDrawn="1">
          <p15:clr>
            <a:srgbClr val="F26B43"/>
          </p15:clr>
        </p15:guide>
        <p15:guide id="2" pos="370" userDrawn="1">
          <p15:clr>
            <a:srgbClr val="F26B43"/>
          </p15:clr>
        </p15:guide>
        <p15:guide id="3" pos="756" userDrawn="1">
          <p15:clr>
            <a:srgbClr val="F26B43"/>
          </p15:clr>
        </p15:guide>
        <p15:guide id="4" pos="1141" userDrawn="1">
          <p15:clr>
            <a:srgbClr val="F26B43"/>
          </p15:clr>
        </p15:guide>
        <p15:guide id="5" pos="1527" userDrawn="1">
          <p15:clr>
            <a:srgbClr val="F26B43"/>
          </p15:clr>
        </p15:guide>
        <p15:guide id="6" pos="1912" userDrawn="1">
          <p15:clr>
            <a:srgbClr val="F26B43"/>
          </p15:clr>
        </p15:guide>
        <p15:guide id="7" pos="2298" userDrawn="1">
          <p15:clr>
            <a:srgbClr val="F26B43"/>
          </p15:clr>
        </p15:guide>
        <p15:guide id="8" pos="2683" userDrawn="1">
          <p15:clr>
            <a:srgbClr val="F26B43"/>
          </p15:clr>
        </p15:guide>
        <p15:guide id="9" pos="3069" userDrawn="1">
          <p15:clr>
            <a:srgbClr val="F26B43"/>
          </p15:clr>
        </p15:guide>
        <p15:guide id="10" pos="3454" userDrawn="1">
          <p15:clr>
            <a:srgbClr val="F26B43"/>
          </p15:clr>
        </p15:guide>
        <p15:guide id="11" pos="3840" userDrawn="1">
          <p15:clr>
            <a:srgbClr val="F26B43"/>
          </p15:clr>
        </p15:guide>
        <p15:guide id="12" pos="4226" userDrawn="1">
          <p15:clr>
            <a:srgbClr val="F26B43"/>
          </p15:clr>
        </p15:guide>
        <p15:guide id="13" pos="4611" userDrawn="1">
          <p15:clr>
            <a:srgbClr val="F26B43"/>
          </p15:clr>
        </p15:guide>
        <p15:guide id="14" pos="4997" userDrawn="1">
          <p15:clr>
            <a:srgbClr val="F26B43"/>
          </p15:clr>
        </p15:guide>
        <p15:guide id="15" pos="5382" userDrawn="1">
          <p15:clr>
            <a:srgbClr val="F26B43"/>
          </p15:clr>
        </p15:guide>
        <p15:guide id="16" pos="5768" userDrawn="1">
          <p15:clr>
            <a:srgbClr val="F26B43"/>
          </p15:clr>
        </p15:guide>
        <p15:guide id="17" pos="6153" userDrawn="1">
          <p15:clr>
            <a:srgbClr val="F26B43"/>
          </p15:clr>
        </p15:guide>
        <p15:guide id="18" pos="6539" userDrawn="1">
          <p15:clr>
            <a:srgbClr val="F26B43"/>
          </p15:clr>
        </p15:guide>
        <p15:guide id="19" pos="6902" userDrawn="1">
          <p15:clr>
            <a:srgbClr val="F26B43"/>
          </p15:clr>
        </p15:guide>
        <p15:guide id="20" pos="7287" userDrawn="1">
          <p15:clr>
            <a:srgbClr val="F26B43"/>
          </p15:clr>
        </p15:guide>
        <p15:guide id="21" orient="horz" pos="1570" userDrawn="1">
          <p15:clr>
            <a:srgbClr val="F26B43"/>
          </p15:clr>
        </p15:guide>
        <p15:guide id="22" orient="horz" pos="2750" userDrawn="1">
          <p15:clr>
            <a:srgbClr val="F26B43"/>
          </p15:clr>
        </p15:guide>
        <p15:guide id="23" orient="horz" pos="3929" userDrawn="1">
          <p15:clr>
            <a:srgbClr val="F26B43"/>
          </p15:clr>
        </p15:guide>
        <p15:guide id="24" orient="horz" pos="981" userDrawn="1">
          <p15:clr>
            <a:srgbClr val="F26B43"/>
          </p15:clr>
        </p15:guide>
        <p15:guide id="25" pos="7469" userDrawn="1">
          <p15:clr>
            <a:srgbClr val="F26B43"/>
          </p15:clr>
        </p15:guide>
        <p15:guide id="26" orient="horz" pos="210" userDrawn="1">
          <p15:clr>
            <a:srgbClr val="F26B43"/>
          </p15:clr>
        </p15:guide>
        <p15:guide id="27" orient="horz" pos="2160" userDrawn="1">
          <p15:clr>
            <a:srgbClr val="F26B43"/>
          </p15:clr>
        </p15:guide>
        <p15:guide id="28" orient="horz" pos="3339" userDrawn="1">
          <p15:clr>
            <a:srgbClr val="F26B43"/>
          </p15:clr>
        </p15:guide>
        <p15:guide id="29" pos="21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99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9423893"/>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5" r:id="rId3"/>
    <p:sldLayoutId id="2147483926"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1">
          <p15:clr>
            <a:srgbClr val="F26B43"/>
          </p15:clr>
        </p15:guide>
        <p15:guide id="2" pos="370">
          <p15:clr>
            <a:srgbClr val="F26B43"/>
          </p15:clr>
        </p15:guide>
        <p15:guide id="3" pos="756">
          <p15:clr>
            <a:srgbClr val="F26B43"/>
          </p15:clr>
        </p15:guide>
        <p15:guide id="4" pos="1141">
          <p15:clr>
            <a:srgbClr val="F26B43"/>
          </p15:clr>
        </p15:guide>
        <p15:guide id="5" pos="1527">
          <p15:clr>
            <a:srgbClr val="F26B43"/>
          </p15:clr>
        </p15:guide>
        <p15:guide id="6" pos="1912">
          <p15:clr>
            <a:srgbClr val="F26B43"/>
          </p15:clr>
        </p15:guide>
        <p15:guide id="7" pos="2298">
          <p15:clr>
            <a:srgbClr val="F26B43"/>
          </p15:clr>
        </p15:guide>
        <p15:guide id="8" pos="2683">
          <p15:clr>
            <a:srgbClr val="F26B43"/>
          </p15:clr>
        </p15:guide>
        <p15:guide id="9" pos="3069">
          <p15:clr>
            <a:srgbClr val="F26B43"/>
          </p15:clr>
        </p15:guide>
        <p15:guide id="10" pos="3454">
          <p15:clr>
            <a:srgbClr val="F26B43"/>
          </p15:clr>
        </p15:guide>
        <p15:guide id="11" pos="3840">
          <p15:clr>
            <a:srgbClr val="F26B43"/>
          </p15:clr>
        </p15:guide>
        <p15:guide id="12" pos="4226">
          <p15:clr>
            <a:srgbClr val="F26B43"/>
          </p15:clr>
        </p15:guide>
        <p15:guide id="13" pos="4611">
          <p15:clr>
            <a:srgbClr val="F26B43"/>
          </p15:clr>
        </p15:guide>
        <p15:guide id="14" pos="4997">
          <p15:clr>
            <a:srgbClr val="F26B43"/>
          </p15:clr>
        </p15:guide>
        <p15:guide id="15" pos="5382">
          <p15:clr>
            <a:srgbClr val="F26B43"/>
          </p15:clr>
        </p15:guide>
        <p15:guide id="16" pos="5768">
          <p15:clr>
            <a:srgbClr val="F26B43"/>
          </p15:clr>
        </p15:guide>
        <p15:guide id="17" pos="6153">
          <p15:clr>
            <a:srgbClr val="F26B43"/>
          </p15:clr>
        </p15:guide>
        <p15:guide id="18" pos="6539">
          <p15:clr>
            <a:srgbClr val="F26B43"/>
          </p15:clr>
        </p15:guide>
        <p15:guide id="19" pos="6902">
          <p15:clr>
            <a:srgbClr val="F26B43"/>
          </p15:clr>
        </p15:guide>
        <p15:guide id="20" pos="7287">
          <p15:clr>
            <a:srgbClr val="F26B43"/>
          </p15:clr>
        </p15:guide>
        <p15:guide id="21" orient="horz" pos="1570">
          <p15:clr>
            <a:srgbClr val="F26B43"/>
          </p15:clr>
        </p15:guide>
        <p15:guide id="22" orient="horz" pos="2750">
          <p15:clr>
            <a:srgbClr val="F26B43"/>
          </p15:clr>
        </p15:guide>
        <p15:guide id="23" orient="horz" pos="3929">
          <p15:clr>
            <a:srgbClr val="F26B43"/>
          </p15:clr>
        </p15:guide>
        <p15:guide id="24" orient="horz" pos="981">
          <p15:clr>
            <a:srgbClr val="F26B43"/>
          </p15:clr>
        </p15:guide>
        <p15:guide id="25" pos="7469">
          <p15:clr>
            <a:srgbClr val="F26B43"/>
          </p15:clr>
        </p15:guide>
        <p15:guide id="26" orient="horz" pos="210">
          <p15:clr>
            <a:srgbClr val="F26B43"/>
          </p15:clr>
        </p15:guide>
        <p15:guide id="27" orient="horz" pos="2160">
          <p15:clr>
            <a:srgbClr val="F26B43"/>
          </p15:clr>
        </p15:guide>
        <p15:guide id="28" orient="horz" pos="3339">
          <p15:clr>
            <a:srgbClr val="F26B43"/>
          </p15:clr>
        </p15:guide>
        <p15:guide id="29" pos="21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99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8902132"/>
      </p:ext>
    </p:extLst>
  </p:cSld>
  <p:clrMap bg1="lt1" tx1="dk1" bg2="lt2" tx2="dk2" accent1="accent1" accent2="accent2" accent3="accent3" accent4="accent4" accent5="accent5" accent6="accent6" hlink="hlink" folHlink="folHlink"/>
  <p:sldLayoutIdLst>
    <p:sldLayoutId id="2147483863" r:id="rId1"/>
    <p:sldLayoutId id="2147483835" r:id="rId2"/>
    <p:sldLayoutId id="2147483844" r:id="rId3"/>
    <p:sldLayoutId id="2147483841" r:id="rId4"/>
    <p:sldLayoutId id="2147483850" r:id="rId5"/>
    <p:sldLayoutId id="2147483840" r:id="rId6"/>
    <p:sldLayoutId id="2147483849" r:id="rId7"/>
    <p:sldLayoutId id="2147483894" r:id="rId8"/>
    <p:sldLayoutId id="2147483895" r:id="rId9"/>
    <p:sldLayoutId id="2147483896" r:id="rId10"/>
    <p:sldLayoutId id="21474838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1">
          <p15:clr>
            <a:srgbClr val="F26B43"/>
          </p15:clr>
        </p15:guide>
        <p15:guide id="2" pos="370">
          <p15:clr>
            <a:srgbClr val="F26B43"/>
          </p15:clr>
        </p15:guide>
        <p15:guide id="3" pos="756">
          <p15:clr>
            <a:srgbClr val="F26B43"/>
          </p15:clr>
        </p15:guide>
        <p15:guide id="4" pos="1141">
          <p15:clr>
            <a:srgbClr val="F26B43"/>
          </p15:clr>
        </p15:guide>
        <p15:guide id="5" pos="1527">
          <p15:clr>
            <a:srgbClr val="F26B43"/>
          </p15:clr>
        </p15:guide>
        <p15:guide id="6" pos="1912">
          <p15:clr>
            <a:srgbClr val="F26B43"/>
          </p15:clr>
        </p15:guide>
        <p15:guide id="7" pos="2298">
          <p15:clr>
            <a:srgbClr val="F26B43"/>
          </p15:clr>
        </p15:guide>
        <p15:guide id="8" pos="2683">
          <p15:clr>
            <a:srgbClr val="F26B43"/>
          </p15:clr>
        </p15:guide>
        <p15:guide id="9" pos="3069">
          <p15:clr>
            <a:srgbClr val="F26B43"/>
          </p15:clr>
        </p15:guide>
        <p15:guide id="10" pos="3454">
          <p15:clr>
            <a:srgbClr val="F26B43"/>
          </p15:clr>
        </p15:guide>
        <p15:guide id="11" pos="3840">
          <p15:clr>
            <a:srgbClr val="F26B43"/>
          </p15:clr>
        </p15:guide>
        <p15:guide id="12" pos="4226">
          <p15:clr>
            <a:srgbClr val="F26B43"/>
          </p15:clr>
        </p15:guide>
        <p15:guide id="13" pos="4611">
          <p15:clr>
            <a:srgbClr val="F26B43"/>
          </p15:clr>
        </p15:guide>
        <p15:guide id="14" pos="4997">
          <p15:clr>
            <a:srgbClr val="F26B43"/>
          </p15:clr>
        </p15:guide>
        <p15:guide id="15" pos="5382">
          <p15:clr>
            <a:srgbClr val="F26B43"/>
          </p15:clr>
        </p15:guide>
        <p15:guide id="16" pos="5768">
          <p15:clr>
            <a:srgbClr val="F26B43"/>
          </p15:clr>
        </p15:guide>
        <p15:guide id="17" pos="6153">
          <p15:clr>
            <a:srgbClr val="F26B43"/>
          </p15:clr>
        </p15:guide>
        <p15:guide id="18" pos="6539">
          <p15:clr>
            <a:srgbClr val="F26B43"/>
          </p15:clr>
        </p15:guide>
        <p15:guide id="19" pos="6902">
          <p15:clr>
            <a:srgbClr val="F26B43"/>
          </p15:clr>
        </p15:guide>
        <p15:guide id="20" pos="7287">
          <p15:clr>
            <a:srgbClr val="F26B43"/>
          </p15:clr>
        </p15:guide>
        <p15:guide id="21" orient="horz" pos="1570">
          <p15:clr>
            <a:srgbClr val="F26B43"/>
          </p15:clr>
        </p15:guide>
        <p15:guide id="22" orient="horz" pos="2750">
          <p15:clr>
            <a:srgbClr val="F26B43"/>
          </p15:clr>
        </p15:guide>
        <p15:guide id="23" orient="horz" pos="3929">
          <p15:clr>
            <a:srgbClr val="F26B43"/>
          </p15:clr>
        </p15:guide>
        <p15:guide id="24" orient="horz" pos="981">
          <p15:clr>
            <a:srgbClr val="F26B43"/>
          </p15:clr>
        </p15:guide>
        <p15:guide id="25" pos="7469">
          <p15:clr>
            <a:srgbClr val="F26B43"/>
          </p15:clr>
        </p15:guide>
        <p15:guide id="26" orient="horz" pos="210">
          <p15:clr>
            <a:srgbClr val="F26B43"/>
          </p15:clr>
        </p15:guide>
        <p15:guide id="27" orient="horz" pos="2160">
          <p15:clr>
            <a:srgbClr val="F26B43"/>
          </p15:clr>
        </p15:guide>
        <p15:guide id="28" orient="horz" pos="3339">
          <p15:clr>
            <a:srgbClr val="F26B43"/>
          </p15:clr>
        </p15:guide>
        <p15:guide id="29" pos="21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99000"/>
          </a:schemeClr>
        </a:solidFill>
        <a:effectLst/>
      </p:bgPr>
    </p:bg>
    <p:spTree>
      <p:nvGrpSpPr>
        <p:cNvPr id="1" name=""/>
        <p:cNvGrpSpPr/>
        <p:nvPr/>
      </p:nvGrpSpPr>
      <p:grpSpPr>
        <a:xfrm>
          <a:off x="0" y="0"/>
          <a:ext cx="0" cy="0"/>
          <a:chOff x="0" y="0"/>
          <a:chExt cx="0" cy="0"/>
        </a:xfrm>
      </p:grpSpPr>
      <p:pic>
        <p:nvPicPr>
          <p:cNvPr id="2" name="Bildobjekt 1"/>
          <p:cNvPicPr>
            <a:picLocks noChangeAspect="1"/>
          </p:cNvPicPr>
          <p:nvPr userDrawn="1"/>
        </p:nvPicPr>
        <p:blipFill>
          <a:blip r:embed="rId43">
            <a:extLst>
              <a:ext uri="{28A0092B-C50C-407E-A947-70E740481C1C}">
                <a14:useLocalDpi xmlns:a14="http://schemas.microsoft.com/office/drawing/2010/main" val="0"/>
              </a:ext>
            </a:extLst>
          </a:blip>
          <a:stretch>
            <a:fillRect/>
          </a:stretch>
        </p:blipFill>
        <p:spPr>
          <a:xfrm>
            <a:off x="10625969" y="617518"/>
            <a:ext cx="948354" cy="1094400"/>
          </a:xfrm>
          <a:prstGeom prst="rect">
            <a:avLst/>
          </a:prstGeom>
        </p:spPr>
      </p:pic>
    </p:spTree>
    <p:extLst>
      <p:ext uri="{BB962C8B-B14F-4D97-AF65-F5344CB8AC3E}">
        <p14:creationId xmlns:p14="http://schemas.microsoft.com/office/powerpoint/2010/main" val="625834866"/>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 id="2147483943" r:id="rId12"/>
    <p:sldLayoutId id="2147483944" r:id="rId13"/>
    <p:sldLayoutId id="2147483945" r:id="rId14"/>
    <p:sldLayoutId id="2147483946" r:id="rId15"/>
    <p:sldLayoutId id="2147483947" r:id="rId16"/>
    <p:sldLayoutId id="2147483948" r:id="rId17"/>
    <p:sldLayoutId id="2147483949" r:id="rId18"/>
    <p:sldLayoutId id="2147483950" r:id="rId19"/>
    <p:sldLayoutId id="2147483951" r:id="rId20"/>
    <p:sldLayoutId id="2147483952" r:id="rId21"/>
    <p:sldLayoutId id="2147483953" r:id="rId22"/>
    <p:sldLayoutId id="2147483954" r:id="rId23"/>
    <p:sldLayoutId id="2147483955" r:id="rId24"/>
    <p:sldLayoutId id="2147483956" r:id="rId25"/>
    <p:sldLayoutId id="2147483957" r:id="rId26"/>
    <p:sldLayoutId id="2147483958" r:id="rId27"/>
    <p:sldLayoutId id="2147483959" r:id="rId28"/>
    <p:sldLayoutId id="2147483960" r:id="rId29"/>
    <p:sldLayoutId id="2147483961" r:id="rId30"/>
    <p:sldLayoutId id="2147483962" r:id="rId31"/>
    <p:sldLayoutId id="2147483963" r:id="rId32"/>
    <p:sldLayoutId id="2147483964" r:id="rId33"/>
    <p:sldLayoutId id="2147483965" r:id="rId34"/>
    <p:sldLayoutId id="2147483966" r:id="rId35"/>
    <p:sldLayoutId id="2147483967" r:id="rId36"/>
    <p:sldLayoutId id="2147483968" r:id="rId37"/>
    <p:sldLayoutId id="2147483969" r:id="rId38"/>
    <p:sldLayoutId id="2147483970" r:id="rId39"/>
    <p:sldLayoutId id="2147483971" r:id="rId40"/>
    <p:sldLayoutId id="2147483973" r:id="rId4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1">
          <p15:clr>
            <a:srgbClr val="F26B43"/>
          </p15:clr>
        </p15:guide>
        <p15:guide id="2" pos="370">
          <p15:clr>
            <a:srgbClr val="F26B43"/>
          </p15:clr>
        </p15:guide>
        <p15:guide id="3" pos="756">
          <p15:clr>
            <a:srgbClr val="F26B43"/>
          </p15:clr>
        </p15:guide>
        <p15:guide id="4" pos="1141">
          <p15:clr>
            <a:srgbClr val="F26B43"/>
          </p15:clr>
        </p15:guide>
        <p15:guide id="5" pos="1527">
          <p15:clr>
            <a:srgbClr val="F26B43"/>
          </p15:clr>
        </p15:guide>
        <p15:guide id="6" pos="1912">
          <p15:clr>
            <a:srgbClr val="F26B43"/>
          </p15:clr>
        </p15:guide>
        <p15:guide id="7" pos="2298">
          <p15:clr>
            <a:srgbClr val="F26B43"/>
          </p15:clr>
        </p15:guide>
        <p15:guide id="8" pos="2683">
          <p15:clr>
            <a:srgbClr val="F26B43"/>
          </p15:clr>
        </p15:guide>
        <p15:guide id="9" pos="3069">
          <p15:clr>
            <a:srgbClr val="F26B43"/>
          </p15:clr>
        </p15:guide>
        <p15:guide id="10" pos="3454">
          <p15:clr>
            <a:srgbClr val="F26B43"/>
          </p15:clr>
        </p15:guide>
        <p15:guide id="11" pos="3840">
          <p15:clr>
            <a:srgbClr val="F26B43"/>
          </p15:clr>
        </p15:guide>
        <p15:guide id="12" pos="4226">
          <p15:clr>
            <a:srgbClr val="F26B43"/>
          </p15:clr>
        </p15:guide>
        <p15:guide id="13" pos="4611">
          <p15:clr>
            <a:srgbClr val="F26B43"/>
          </p15:clr>
        </p15:guide>
        <p15:guide id="14" pos="4997">
          <p15:clr>
            <a:srgbClr val="F26B43"/>
          </p15:clr>
        </p15:guide>
        <p15:guide id="15" pos="5382">
          <p15:clr>
            <a:srgbClr val="F26B43"/>
          </p15:clr>
        </p15:guide>
        <p15:guide id="16" pos="5768">
          <p15:clr>
            <a:srgbClr val="F26B43"/>
          </p15:clr>
        </p15:guide>
        <p15:guide id="17" pos="6153">
          <p15:clr>
            <a:srgbClr val="F26B43"/>
          </p15:clr>
        </p15:guide>
        <p15:guide id="18" pos="6539">
          <p15:clr>
            <a:srgbClr val="F26B43"/>
          </p15:clr>
        </p15:guide>
        <p15:guide id="19" pos="6902">
          <p15:clr>
            <a:srgbClr val="F26B43"/>
          </p15:clr>
        </p15:guide>
        <p15:guide id="20" pos="7287">
          <p15:clr>
            <a:srgbClr val="F26B43"/>
          </p15:clr>
        </p15:guide>
        <p15:guide id="21" orient="horz" pos="1570">
          <p15:clr>
            <a:srgbClr val="F26B43"/>
          </p15:clr>
        </p15:guide>
        <p15:guide id="22" orient="horz" pos="2750">
          <p15:clr>
            <a:srgbClr val="F26B43"/>
          </p15:clr>
        </p15:guide>
        <p15:guide id="23" orient="horz" pos="3952">
          <p15:clr>
            <a:srgbClr val="F26B43"/>
          </p15:clr>
        </p15:guide>
        <p15:guide id="24" orient="horz" pos="107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3" Type="http://schemas.openxmlformats.org/officeDocument/2006/relationships/hyperlink" Target="http://childparenting.about.com/od/funcelebrations/a/dressup_relay.htm" TargetMode="External"/><Relationship Id="rId2" Type="http://schemas.openxmlformats.org/officeDocument/2006/relationships/image" Target="../media/image28.jpg"/><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6.xml"/></Relationships>
</file>

<file path=ppt/slides/_rels/slide16.xml.rels><?xml version="1.0" encoding="UTF-8" standalone="yes"?>
<Relationships xmlns="http://schemas.openxmlformats.org/package/2006/relationships"><Relationship Id="rId2" Type="http://schemas.openxmlformats.org/officeDocument/2006/relationships/image" Target="../media/image30.tmp"/><Relationship Id="rId1" Type="http://schemas.openxmlformats.org/officeDocument/2006/relationships/slideLayout" Target="../slideLayouts/slideLayout7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xml.rels><?xml version="1.0" encoding="UTF-8" standalone="yes"?>
<Relationships xmlns="http://schemas.openxmlformats.org/package/2006/relationships"><Relationship Id="rId3" Type="http://schemas.openxmlformats.org/officeDocument/2006/relationships/hyperlink" Target="https://www.colourbox.dk/vektor/koncept-vektor-af-mennesker-gruppe-taler-eller-ansat-diskussioner-vektor-7639935" TargetMode="External"/><Relationship Id="rId2" Type="http://schemas.openxmlformats.org/officeDocument/2006/relationships/image" Target="../media/image23.jpg"/><Relationship Id="rId1" Type="http://schemas.openxmlformats.org/officeDocument/2006/relationships/slideLayout" Target="../slideLayouts/slideLayout47.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1.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4.xml.rels><?xml version="1.0" encoding="UTF-8" standalone="yes"?>
<Relationships xmlns="http://schemas.openxmlformats.org/package/2006/relationships"><Relationship Id="rId2" Type="http://schemas.openxmlformats.org/officeDocument/2006/relationships/image" Target="../media/image58.wmf"/><Relationship Id="rId1" Type="http://schemas.openxmlformats.org/officeDocument/2006/relationships/slideLayout" Target="../slideLayouts/slideLayout71.xml"/></Relationships>
</file>

<file path=ppt/slides/_rels/slide25.xml.rels><?xml version="1.0" encoding="UTF-8" standalone="yes"?>
<Relationships xmlns="http://schemas.openxmlformats.org/package/2006/relationships"><Relationship Id="rId3" Type="http://schemas.openxmlformats.org/officeDocument/2006/relationships/hyperlink" Target="https://www.life-time.se/vardkvalitet/patienterna-ska-vinna-pa-okad-samverkan-mellan-landsting-och-lakemedelsforetag/" TargetMode="External"/><Relationship Id="rId2" Type="http://schemas.openxmlformats.org/officeDocument/2006/relationships/image" Target="../media/image59.png"/><Relationship Id="rId1" Type="http://schemas.openxmlformats.org/officeDocument/2006/relationships/slideLayout" Target="../slideLayouts/slideLayout71.xml"/></Relationships>
</file>

<file path=ppt/slides/_rels/slide2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xml"/><Relationship Id="rId1" Type="http://schemas.openxmlformats.org/officeDocument/2006/relationships/slideLayout" Target="../slideLayouts/slideLayout49.xml"/></Relationships>
</file>

<file path=ppt/slides/_rels/slide27.xml.rels><?xml version="1.0" encoding="UTF-8" standalone="yes"?>
<Relationships xmlns="http://schemas.openxmlformats.org/package/2006/relationships"><Relationship Id="rId3" Type="http://schemas.openxmlformats.org/officeDocument/2006/relationships/hyperlink" Target="https://www.prove.se/att-forma-framtiden-tillsammans/" TargetMode="External"/><Relationship Id="rId2" Type="http://schemas.openxmlformats.org/officeDocument/2006/relationships/image" Target="../media/image61.jpg"/><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3" Type="http://schemas.openxmlformats.org/officeDocument/2006/relationships/hyperlink" Target="https://www.maxdiaper.com/page/fragor-och-svar" TargetMode="External"/><Relationship Id="rId2" Type="http://schemas.openxmlformats.org/officeDocument/2006/relationships/image" Target="../media/image62.jpg"/><Relationship Id="rId1" Type="http://schemas.openxmlformats.org/officeDocument/2006/relationships/slideLayout" Target="../slideLayouts/slideLayout47.xml"/></Relationships>
</file>

<file path=ppt/slides/_rels/slide29.xml.rels><?xml version="1.0" encoding="UTF-8" standalone="yes"?>
<Relationships xmlns="http://schemas.openxmlformats.org/package/2006/relationships"><Relationship Id="rId3" Type="http://schemas.openxmlformats.org/officeDocument/2006/relationships/hyperlink" Target="mailto:cecilia.klamberg@skovde.se" TargetMode="External"/><Relationship Id="rId2" Type="http://schemas.openxmlformats.org/officeDocument/2006/relationships/hyperlink" Target="mailto:malin.strand@skovde.se" TargetMode="External"/><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3" Type="http://schemas.openxmlformats.org/officeDocument/2006/relationships/hyperlink" Target="http://se.depositphotos.com/51133803/stock-illustration-group-of-people-silhouettes.html" TargetMode="External"/><Relationship Id="rId2" Type="http://schemas.openxmlformats.org/officeDocument/2006/relationships/image" Target="../media/image24.jpg"/><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48.xml"/><Relationship Id="rId4" Type="http://schemas.openxmlformats.org/officeDocument/2006/relationships/hyperlink" Target="https://sv.wikipedia.org/wiki/Lagsamlin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A89BBEC-ACCA-FD44-469C-146215EEB9DC}"/>
              </a:ext>
            </a:extLst>
          </p:cNvPr>
          <p:cNvSpPr>
            <a:spLocks noGrp="1"/>
          </p:cNvSpPr>
          <p:nvPr>
            <p:ph type="ctrTitle"/>
          </p:nvPr>
        </p:nvSpPr>
        <p:spPr>
          <a:xfrm>
            <a:off x="587375" y="4670426"/>
            <a:ext cx="8580688" cy="958850"/>
          </a:xfrm>
        </p:spPr>
        <p:txBody>
          <a:bodyPr/>
          <a:lstStyle/>
          <a:p>
            <a:r>
              <a:rPr lang="sv-SE" dirty="0"/>
              <a:t>Socialtjänstens uppdrag</a:t>
            </a:r>
          </a:p>
        </p:txBody>
      </p:sp>
      <p:sp>
        <p:nvSpPr>
          <p:cNvPr id="3" name="Platshållare för text 2">
            <a:extLst>
              <a:ext uri="{FF2B5EF4-FFF2-40B4-BE49-F238E27FC236}">
                <a16:creationId xmlns:a16="http://schemas.microsoft.com/office/drawing/2014/main" id="{DBC7E226-2022-183D-070F-1C5A4F8C15CD}"/>
              </a:ext>
            </a:extLst>
          </p:cNvPr>
          <p:cNvSpPr>
            <a:spLocks noGrp="1"/>
          </p:cNvSpPr>
          <p:nvPr>
            <p:ph type="body" sz="quarter" idx="10"/>
          </p:nvPr>
        </p:nvSpPr>
        <p:spPr/>
        <p:txBody>
          <a:bodyPr/>
          <a:lstStyle/>
          <a:p>
            <a:r>
              <a:rPr lang="sv-SE" dirty="0"/>
              <a:t>Malin Strand och Cecilia Klämberg Skövde kommun</a:t>
            </a:r>
          </a:p>
        </p:txBody>
      </p:sp>
    </p:spTree>
    <p:extLst>
      <p:ext uri="{BB962C8B-B14F-4D97-AF65-F5344CB8AC3E}">
        <p14:creationId xmlns:p14="http://schemas.microsoft.com/office/powerpoint/2010/main" val="19975144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7C0E9F9-7890-496A-9947-9405AD16247B}"/>
              </a:ext>
            </a:extLst>
          </p:cNvPr>
          <p:cNvSpPr>
            <a:spLocks noGrp="1"/>
          </p:cNvSpPr>
          <p:nvPr>
            <p:ph type="ctrTitle"/>
          </p:nvPr>
        </p:nvSpPr>
        <p:spPr>
          <a:xfrm>
            <a:off x="6708774" y="2492375"/>
            <a:ext cx="4865547" cy="761821"/>
          </a:xfrm>
        </p:spPr>
        <p:txBody>
          <a:bodyPr lIns="0" tIns="0" rIns="0" bIns="0" anchor="t" anchorCtr="0">
            <a:noAutofit/>
          </a:bodyPr>
          <a:lstStyle/>
          <a:p>
            <a:pPr>
              <a:lnSpc>
                <a:spcPct val="110000"/>
              </a:lnSpc>
            </a:pPr>
            <a:r>
              <a:rPr lang="sv-SE" sz="2400" kern="1200" baseline="0">
                <a:latin typeface="Source Sans Pro Semibold" panose="020B0603030403020204" pitchFamily="34" charset="0"/>
                <a:ea typeface="Source Sans Pro Black" panose="020B0803030403020204" pitchFamily="34" charset="0"/>
                <a:cs typeface="+mj-cs"/>
              </a:rPr>
              <a:t>Lagen om vård av missbrukare (LVM)</a:t>
            </a:r>
          </a:p>
        </p:txBody>
      </p:sp>
      <p:sp>
        <p:nvSpPr>
          <p:cNvPr id="5" name="textruta 4">
            <a:extLst>
              <a:ext uri="{FF2B5EF4-FFF2-40B4-BE49-F238E27FC236}">
                <a16:creationId xmlns:a16="http://schemas.microsoft.com/office/drawing/2014/main" id="{B3FECE30-F4E1-4465-B18F-BAEAAA0921FE}"/>
              </a:ext>
            </a:extLst>
          </p:cNvPr>
          <p:cNvSpPr txBox="1"/>
          <p:nvPr/>
        </p:nvSpPr>
        <p:spPr>
          <a:xfrm>
            <a:off x="6708773" y="3254196"/>
            <a:ext cx="4865548" cy="3162301"/>
          </a:xfrm>
          <a:prstGeom prst="rect">
            <a:avLst/>
          </a:prstGeom>
        </p:spPr>
        <p:txBody>
          <a:bodyPr rtlCol="0">
            <a:normAutofit/>
          </a:bodyPr>
          <a:lstStyle/>
          <a:p>
            <a:pPr>
              <a:lnSpc>
                <a:spcPct val="90000"/>
              </a:lnSpc>
              <a:spcAft>
                <a:spcPts val="600"/>
              </a:spcAft>
            </a:pPr>
            <a:r>
              <a:rPr lang="sv-SE" sz="1400" b="1"/>
              <a:t>4 §</a:t>
            </a:r>
            <a:r>
              <a:rPr lang="sv-SE" sz="1400"/>
              <a:t>   Tvångsvård skall beslutas om,</a:t>
            </a:r>
            <a:br>
              <a:rPr lang="sv-SE" sz="1400"/>
            </a:br>
            <a:r>
              <a:rPr lang="sv-SE" sz="1400"/>
              <a:t>   1. någon till följd av ett fortgående missbruk av alkohol, narkotika eller flyktiga lösningsmedel är i behov av vård för att komma ifrån sitt missbruk,</a:t>
            </a:r>
          </a:p>
          <a:p>
            <a:pPr>
              <a:lnSpc>
                <a:spcPct val="90000"/>
              </a:lnSpc>
              <a:spcAft>
                <a:spcPts val="600"/>
              </a:spcAft>
            </a:pPr>
            <a:br>
              <a:rPr lang="sv-SE" sz="1400"/>
            </a:br>
            <a:r>
              <a:rPr lang="sv-SE" sz="1400"/>
              <a:t>   2. vårdbehovet inte kan tillgodoses enligt socialtjänstlagen (2001:453) eller på något annat sätt, och</a:t>
            </a:r>
          </a:p>
          <a:p>
            <a:pPr>
              <a:lnSpc>
                <a:spcPct val="90000"/>
              </a:lnSpc>
              <a:spcAft>
                <a:spcPts val="600"/>
              </a:spcAft>
            </a:pPr>
            <a:br>
              <a:rPr lang="sv-SE" sz="1400"/>
            </a:br>
            <a:r>
              <a:rPr lang="sv-SE" sz="1400"/>
              <a:t>   3. han eller hon till följd av missbruket</a:t>
            </a:r>
            <a:br>
              <a:rPr lang="sv-SE" sz="1400"/>
            </a:br>
            <a:r>
              <a:rPr lang="sv-SE" sz="1400"/>
              <a:t>      a) utsätter sin fysiska eller psykiska hälsa för allvarlig fara,</a:t>
            </a:r>
            <a:br>
              <a:rPr lang="sv-SE" sz="1400"/>
            </a:br>
            <a:r>
              <a:rPr lang="sv-SE" sz="1400"/>
              <a:t>      b) löper en uppenbar risk att förstöra sitt liv, eller</a:t>
            </a:r>
            <a:br>
              <a:rPr lang="sv-SE" sz="1400"/>
            </a:br>
            <a:r>
              <a:rPr lang="sv-SE" sz="1400"/>
              <a:t>      c) kan befaras komma att allvarligt skada sig själv eller någon närstående.</a:t>
            </a:r>
          </a:p>
          <a:p>
            <a:pPr indent="-228600">
              <a:lnSpc>
                <a:spcPct val="90000"/>
              </a:lnSpc>
              <a:spcAft>
                <a:spcPts val="600"/>
              </a:spcAft>
              <a:buFont typeface="Arial"/>
              <a:buChar char="•"/>
            </a:pPr>
            <a:endParaRPr lang="sv-SE" sz="1400"/>
          </a:p>
        </p:txBody>
      </p:sp>
      <p:pic>
        <p:nvPicPr>
          <p:cNvPr id="4" name="Platshållare för innehåll 3" descr="Närbild av oöppnad pillerkarta">
            <a:extLst>
              <a:ext uri="{FF2B5EF4-FFF2-40B4-BE49-F238E27FC236}">
                <a16:creationId xmlns:a16="http://schemas.microsoft.com/office/drawing/2014/main" id="{98715B0D-DFE6-4A65-9026-E626CDC50C6B}"/>
              </a:ext>
            </a:extLst>
          </p:cNvPr>
          <p:cNvPicPr>
            <a:picLocks noGrp="1" noChangeAspect="1"/>
          </p:cNvPicPr>
          <p:nvPr>
            <p:ph type="pic" sz="quarter" idx="11"/>
          </p:nvPr>
        </p:nvPicPr>
        <p:blipFill rotWithShape="1">
          <a:blip r:embed="rId3"/>
          <a:srcRect l="24666" r="17042"/>
          <a:stretch/>
        </p:blipFill>
        <p:spPr>
          <a:xfrm>
            <a:off x="20" y="10"/>
            <a:ext cx="6080105" cy="6857990"/>
          </a:xfrm>
          <a:noFill/>
        </p:spPr>
      </p:pic>
    </p:spTree>
    <p:extLst>
      <p:ext uri="{BB962C8B-B14F-4D97-AF65-F5344CB8AC3E}">
        <p14:creationId xmlns:p14="http://schemas.microsoft.com/office/powerpoint/2010/main" val="10530822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D110296E-FFF2-73D1-A32D-2A0CCD9064D0}"/>
              </a:ext>
            </a:extLst>
          </p:cNvPr>
          <p:cNvSpPr>
            <a:spLocks noGrp="1"/>
          </p:cNvSpPr>
          <p:nvPr>
            <p:ph idx="10"/>
          </p:nvPr>
        </p:nvSpPr>
        <p:spPr>
          <a:xfrm>
            <a:off x="661930" y="2096333"/>
            <a:ext cx="10672820" cy="4399189"/>
          </a:xfrm>
        </p:spPr>
        <p:txBody>
          <a:bodyPr/>
          <a:lstStyle/>
          <a:p>
            <a:pPr marL="0" indent="0" algn="l">
              <a:buNone/>
            </a:pPr>
            <a:r>
              <a:rPr lang="sv-SE" sz="2800" b="1" i="0" dirty="0">
                <a:solidFill>
                  <a:srgbClr val="262626"/>
                </a:solidFill>
                <a:effectLst/>
                <a:latin typeface="+mn-lt"/>
              </a:rPr>
              <a:t>Anmälan till socialtjänsten vid kännedom eller misstanke om att ett barn far illa</a:t>
            </a:r>
          </a:p>
          <a:p>
            <a:pPr algn="l"/>
            <a:r>
              <a:rPr lang="sv-SE" sz="2800" b="1" i="0" dirty="0">
                <a:solidFill>
                  <a:srgbClr val="262626"/>
                </a:solidFill>
                <a:effectLst/>
                <a:latin typeface="+mn-lt"/>
              </a:rPr>
              <a:t>Alla</a:t>
            </a:r>
            <a:r>
              <a:rPr lang="sv-SE" sz="2800" b="0" i="0" dirty="0">
                <a:solidFill>
                  <a:srgbClr val="262626"/>
                </a:solidFill>
                <a:effectLst/>
                <a:latin typeface="+mn-lt"/>
              </a:rPr>
              <a:t> rekommenderas att anmäla misstankar om att barn far illa till socialtjänsten. </a:t>
            </a:r>
          </a:p>
          <a:p>
            <a:pPr algn="l"/>
            <a:r>
              <a:rPr lang="sv-SE" sz="2800" b="0" i="0" dirty="0">
                <a:solidFill>
                  <a:srgbClr val="262626"/>
                </a:solidFill>
                <a:effectLst/>
                <a:latin typeface="+mn-lt"/>
              </a:rPr>
              <a:t>Anställda på vissa myndigheter och i vissa verksamheter som berör barn och unga (skola, hälso- och sjukvård och tandvård till exempel) är skyldiga enligt lag att genast anmäla om de i sitt arbete misstänker att ett barn far illa.</a:t>
            </a:r>
          </a:p>
          <a:p>
            <a:pPr algn="l"/>
            <a:r>
              <a:rPr lang="sv-SE" sz="2800" b="0" i="0" dirty="0">
                <a:solidFill>
                  <a:srgbClr val="262626"/>
                </a:solidFill>
                <a:effectLst/>
                <a:latin typeface="+mn-lt"/>
              </a:rPr>
              <a:t>Om du misstänker eller känner till att ett barn far illa ska det i regel anmälas till socialtjänsten i den kommun där barnet bor. </a:t>
            </a:r>
          </a:p>
          <a:p>
            <a:pPr algn="l"/>
            <a:endParaRPr lang="sv-SE" sz="2800" b="0" i="0" dirty="0">
              <a:solidFill>
                <a:srgbClr val="262626"/>
              </a:solidFill>
              <a:effectLst/>
              <a:latin typeface="+mn-lt"/>
            </a:endParaRPr>
          </a:p>
          <a:p>
            <a:endParaRPr lang="sv-SE" dirty="0"/>
          </a:p>
        </p:txBody>
      </p:sp>
      <p:sp>
        <p:nvSpPr>
          <p:cNvPr id="3" name="Rubrik 2">
            <a:extLst>
              <a:ext uri="{FF2B5EF4-FFF2-40B4-BE49-F238E27FC236}">
                <a16:creationId xmlns:a16="http://schemas.microsoft.com/office/drawing/2014/main" id="{B12ABB63-8E98-7223-7EDC-CD21F316C732}"/>
              </a:ext>
            </a:extLst>
          </p:cNvPr>
          <p:cNvSpPr>
            <a:spLocks noGrp="1"/>
          </p:cNvSpPr>
          <p:nvPr>
            <p:ph type="ctrTitle"/>
          </p:nvPr>
        </p:nvSpPr>
        <p:spPr/>
        <p:txBody>
          <a:bodyPr/>
          <a:lstStyle/>
          <a:p>
            <a:r>
              <a:rPr lang="sv-SE" dirty="0"/>
              <a:t>Anmälningsskyldighet</a:t>
            </a:r>
          </a:p>
        </p:txBody>
      </p:sp>
    </p:spTree>
    <p:extLst>
      <p:ext uri="{BB962C8B-B14F-4D97-AF65-F5344CB8AC3E}">
        <p14:creationId xmlns:p14="http://schemas.microsoft.com/office/powerpoint/2010/main" val="26305840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B10F2FEB-B8AF-8D3E-32C4-1EB90A2E4CBF}"/>
              </a:ext>
            </a:extLst>
          </p:cNvPr>
          <p:cNvSpPr>
            <a:spLocks noGrp="1"/>
          </p:cNvSpPr>
          <p:nvPr>
            <p:ph type="ctrTitle"/>
          </p:nvPr>
        </p:nvSpPr>
        <p:spPr>
          <a:xfrm>
            <a:off x="328134" y="391581"/>
            <a:ext cx="10158469" cy="1059231"/>
          </a:xfrm>
        </p:spPr>
        <p:txBody>
          <a:bodyPr/>
          <a:lstStyle/>
          <a:p>
            <a:r>
              <a:rPr lang="sv-SE" dirty="0"/>
              <a:t>Om en anmälan kommer till socialtjänsten</a:t>
            </a:r>
          </a:p>
        </p:txBody>
      </p:sp>
      <p:graphicFrame>
        <p:nvGraphicFramePr>
          <p:cNvPr id="4" name="Diagram 3">
            <a:extLst>
              <a:ext uri="{FF2B5EF4-FFF2-40B4-BE49-F238E27FC236}">
                <a16:creationId xmlns:a16="http://schemas.microsoft.com/office/drawing/2014/main" id="{231A7DC2-4711-D22C-63C8-752F3B1BB4F2}"/>
              </a:ext>
            </a:extLst>
          </p:cNvPr>
          <p:cNvGraphicFramePr/>
          <p:nvPr>
            <p:extLst>
              <p:ext uri="{D42A27DB-BD31-4B8C-83A1-F6EECF244321}">
                <p14:modId xmlns:p14="http://schemas.microsoft.com/office/powerpoint/2010/main" val="1466043098"/>
              </p:ext>
            </p:extLst>
          </p:nvPr>
        </p:nvGraphicFramePr>
        <p:xfrm>
          <a:off x="1793874" y="2091266"/>
          <a:ext cx="8454603" cy="41095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ruta 4">
            <a:extLst>
              <a:ext uri="{FF2B5EF4-FFF2-40B4-BE49-F238E27FC236}">
                <a16:creationId xmlns:a16="http://schemas.microsoft.com/office/drawing/2014/main" id="{B1D7D94A-9AFF-731A-2904-33D18969E3E9}"/>
              </a:ext>
            </a:extLst>
          </p:cNvPr>
          <p:cNvSpPr txBox="1"/>
          <p:nvPr/>
        </p:nvSpPr>
        <p:spPr>
          <a:xfrm>
            <a:off x="10486603" y="3937516"/>
            <a:ext cx="1324397" cy="369332"/>
          </a:xfrm>
          <a:prstGeom prst="rect">
            <a:avLst/>
          </a:prstGeom>
          <a:ln w="57150"/>
        </p:spPr>
        <p:style>
          <a:lnRef idx="2">
            <a:schemeClr val="accent3"/>
          </a:lnRef>
          <a:fillRef idx="1">
            <a:schemeClr val="lt1"/>
          </a:fillRef>
          <a:effectRef idx="0">
            <a:schemeClr val="accent3"/>
          </a:effectRef>
          <a:fontRef idx="minor">
            <a:schemeClr val="dk1"/>
          </a:fontRef>
        </p:style>
        <p:txBody>
          <a:bodyPr wrap="square" rtlCol="0">
            <a:spAutoFit/>
          </a:bodyPr>
          <a:lstStyle/>
          <a:p>
            <a:r>
              <a:rPr lang="sv-SE" dirty="0"/>
              <a:t>Utredning</a:t>
            </a:r>
          </a:p>
        </p:txBody>
      </p:sp>
    </p:spTree>
    <p:extLst>
      <p:ext uri="{BB962C8B-B14F-4D97-AF65-F5344CB8AC3E}">
        <p14:creationId xmlns:p14="http://schemas.microsoft.com/office/powerpoint/2010/main" val="1527577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D5F4F70E-6C3A-39CE-AC47-DB8C19C478B5}"/>
              </a:ext>
            </a:extLst>
          </p:cNvPr>
          <p:cNvSpPr>
            <a:spLocks noGrp="1"/>
          </p:cNvSpPr>
          <p:nvPr>
            <p:ph idx="10"/>
          </p:nvPr>
        </p:nvSpPr>
        <p:spPr>
          <a:xfrm>
            <a:off x="661930" y="2334986"/>
            <a:ext cx="9691745" cy="2562226"/>
          </a:xfrm>
        </p:spPr>
        <p:txBody>
          <a:bodyPr/>
          <a:lstStyle/>
          <a:p>
            <a:r>
              <a:rPr lang="sv-SE" sz="2400" dirty="0"/>
              <a:t>Socialtjänsten har en särskilt ansvar att se till att skydda och ge stöd till barn och ungdomar</a:t>
            </a:r>
          </a:p>
          <a:p>
            <a:r>
              <a:rPr lang="sv-SE" sz="2400" dirty="0"/>
              <a:t>Alla kan ansöka om stöd och hjälp</a:t>
            </a:r>
          </a:p>
          <a:p>
            <a:r>
              <a:rPr lang="sv-SE" sz="2400" dirty="0"/>
              <a:t>I första hand ska det fungera bättre hemma</a:t>
            </a:r>
          </a:p>
          <a:p>
            <a:r>
              <a:rPr lang="sv-SE" sz="2400" dirty="0"/>
              <a:t>Stöd om barnet inte kan bo kvar hemma</a:t>
            </a:r>
          </a:p>
          <a:p>
            <a:r>
              <a:rPr lang="sv-SE" sz="2400" dirty="0"/>
              <a:t>Förebyggande arbete</a:t>
            </a:r>
          </a:p>
        </p:txBody>
      </p:sp>
      <p:sp>
        <p:nvSpPr>
          <p:cNvPr id="3" name="Rubrik 2">
            <a:extLst>
              <a:ext uri="{FF2B5EF4-FFF2-40B4-BE49-F238E27FC236}">
                <a16:creationId xmlns:a16="http://schemas.microsoft.com/office/drawing/2014/main" id="{978FBF60-E923-662C-7A56-5FDB5CEB4826}"/>
              </a:ext>
            </a:extLst>
          </p:cNvPr>
          <p:cNvSpPr>
            <a:spLocks noGrp="1"/>
          </p:cNvSpPr>
          <p:nvPr>
            <p:ph type="ctrTitle"/>
          </p:nvPr>
        </p:nvSpPr>
        <p:spPr/>
        <p:txBody>
          <a:bodyPr/>
          <a:lstStyle/>
          <a:p>
            <a:r>
              <a:rPr lang="sv-SE" dirty="0"/>
              <a:t>Barn och unga</a:t>
            </a:r>
          </a:p>
        </p:txBody>
      </p:sp>
      <p:pic>
        <p:nvPicPr>
          <p:cNvPr id="5" name="Bildobjekt 4" descr="En bild som visar utomhus, klädsel, person, gräs">
            <a:extLst>
              <a:ext uri="{FF2B5EF4-FFF2-40B4-BE49-F238E27FC236}">
                <a16:creationId xmlns:a16="http://schemas.microsoft.com/office/drawing/2014/main" id="{C5F1D557-B384-2415-F9BD-1247986C9B5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109994" y="3429000"/>
            <a:ext cx="4704292" cy="3139440"/>
          </a:xfrm>
          <a:prstGeom prst="rect">
            <a:avLst/>
          </a:prstGeom>
        </p:spPr>
      </p:pic>
    </p:spTree>
    <p:extLst>
      <p:ext uri="{BB962C8B-B14F-4D97-AF65-F5344CB8AC3E}">
        <p14:creationId xmlns:p14="http://schemas.microsoft.com/office/powerpoint/2010/main" val="5623701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872C7B70-ED7A-3F1A-2CF8-F97BF2F266A9}"/>
              </a:ext>
            </a:extLst>
          </p:cNvPr>
          <p:cNvSpPr>
            <a:spLocks noGrp="1"/>
          </p:cNvSpPr>
          <p:nvPr>
            <p:ph type="ctrTitle"/>
          </p:nvPr>
        </p:nvSpPr>
        <p:spPr>
          <a:xfrm>
            <a:off x="738131" y="362478"/>
            <a:ext cx="10148944" cy="1059231"/>
          </a:xfrm>
        </p:spPr>
        <p:txBody>
          <a:bodyPr/>
          <a:lstStyle/>
          <a:p>
            <a:r>
              <a:rPr lang="sv-SE" dirty="0"/>
              <a:t>Vuxna personer – kontakt socialtjänsten</a:t>
            </a:r>
          </a:p>
        </p:txBody>
      </p:sp>
      <p:graphicFrame>
        <p:nvGraphicFramePr>
          <p:cNvPr id="7" name="Diagram 6">
            <a:extLst>
              <a:ext uri="{FF2B5EF4-FFF2-40B4-BE49-F238E27FC236}">
                <a16:creationId xmlns:a16="http://schemas.microsoft.com/office/drawing/2014/main" id="{50305435-1B1C-B17C-8EFD-E9AA66D3147A}"/>
              </a:ext>
            </a:extLst>
          </p:cNvPr>
          <p:cNvGraphicFramePr/>
          <p:nvPr>
            <p:extLst>
              <p:ext uri="{D42A27DB-BD31-4B8C-83A1-F6EECF244321}">
                <p14:modId xmlns:p14="http://schemas.microsoft.com/office/powerpoint/2010/main" val="1267967304"/>
              </p:ext>
            </p:extLst>
          </p:nvPr>
        </p:nvGraphicFramePr>
        <p:xfrm>
          <a:off x="1898650" y="1474625"/>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112310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94A211F-4D0D-4C8F-9626-56A81CFC79DB}"/>
              </a:ext>
            </a:extLst>
          </p:cNvPr>
          <p:cNvSpPr>
            <a:spLocks noGrp="1"/>
          </p:cNvSpPr>
          <p:nvPr>
            <p:ph type="ctrTitle"/>
          </p:nvPr>
        </p:nvSpPr>
        <p:spPr/>
        <p:txBody>
          <a:bodyPr/>
          <a:lstStyle/>
          <a:p>
            <a:r>
              <a:rPr lang="sv-SE" dirty="0"/>
              <a:t>En ansökan inkommer</a:t>
            </a:r>
          </a:p>
        </p:txBody>
      </p:sp>
      <p:pic>
        <p:nvPicPr>
          <p:cNvPr id="5" name="Bildobjekt 4">
            <a:extLst>
              <a:ext uri="{FF2B5EF4-FFF2-40B4-BE49-F238E27FC236}">
                <a16:creationId xmlns:a16="http://schemas.microsoft.com/office/drawing/2014/main" id="{5A65F320-3E87-40AE-B7E9-18938294C944}"/>
              </a:ext>
            </a:extLst>
          </p:cNvPr>
          <p:cNvPicPr>
            <a:picLocks noChangeAspect="1"/>
          </p:cNvPicPr>
          <p:nvPr/>
        </p:nvPicPr>
        <p:blipFill>
          <a:blip r:embed="rId2"/>
          <a:stretch>
            <a:fillRect/>
          </a:stretch>
        </p:blipFill>
        <p:spPr>
          <a:xfrm>
            <a:off x="719568" y="2536571"/>
            <a:ext cx="9918486" cy="2535159"/>
          </a:xfrm>
          <a:prstGeom prst="rect">
            <a:avLst/>
          </a:prstGeom>
        </p:spPr>
      </p:pic>
    </p:spTree>
    <p:extLst>
      <p:ext uri="{BB962C8B-B14F-4D97-AF65-F5344CB8AC3E}">
        <p14:creationId xmlns:p14="http://schemas.microsoft.com/office/powerpoint/2010/main" val="8856075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objekt 11" descr="Flödesschema ärenden [kompatibilitetsläge] - Word">
            <a:extLst>
              <a:ext uri="{FF2B5EF4-FFF2-40B4-BE49-F238E27FC236}">
                <a16:creationId xmlns:a16="http://schemas.microsoft.com/office/drawing/2014/main" id="{5D4A6753-C28E-402C-9A48-08C5E882B628}"/>
              </a:ext>
            </a:extLst>
          </p:cNvPr>
          <p:cNvPicPr>
            <a:picLocks noChangeAspect="1"/>
          </p:cNvPicPr>
          <p:nvPr/>
        </p:nvPicPr>
        <p:blipFill rotWithShape="1">
          <a:blip r:embed="rId2"/>
          <a:srcRect l="30234" t="36047" r="28042" b="16173"/>
          <a:stretch/>
        </p:blipFill>
        <p:spPr>
          <a:xfrm>
            <a:off x="276447" y="202290"/>
            <a:ext cx="10243782" cy="6294203"/>
          </a:xfrm>
          <a:prstGeom prst="rect">
            <a:avLst/>
          </a:prstGeom>
        </p:spPr>
      </p:pic>
      <p:sp>
        <p:nvSpPr>
          <p:cNvPr id="2" name="Rubrik 1">
            <a:extLst>
              <a:ext uri="{FF2B5EF4-FFF2-40B4-BE49-F238E27FC236}">
                <a16:creationId xmlns:a16="http://schemas.microsoft.com/office/drawing/2014/main" id="{E587892F-39AE-4664-8EC5-E270B4CD9AB3}"/>
              </a:ext>
            </a:extLst>
          </p:cNvPr>
          <p:cNvSpPr>
            <a:spLocks noGrp="1"/>
          </p:cNvSpPr>
          <p:nvPr>
            <p:ph type="ctrTitle"/>
          </p:nvPr>
        </p:nvSpPr>
        <p:spPr/>
        <p:txBody>
          <a:bodyPr/>
          <a:lstStyle/>
          <a:p>
            <a:r>
              <a:rPr lang="sv-SE" dirty="0"/>
              <a:t>En anmälan inkommer</a:t>
            </a:r>
          </a:p>
        </p:txBody>
      </p:sp>
    </p:spTree>
    <p:extLst>
      <p:ext uri="{BB962C8B-B14F-4D97-AF65-F5344CB8AC3E}">
        <p14:creationId xmlns:p14="http://schemas.microsoft.com/office/powerpoint/2010/main" val="22563932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EE89D76-E936-4AFA-A505-DA525B7A3DC3}"/>
              </a:ext>
            </a:extLst>
          </p:cNvPr>
          <p:cNvSpPr>
            <a:spLocks noGrp="1"/>
          </p:cNvSpPr>
          <p:nvPr>
            <p:ph type="ctrTitle"/>
          </p:nvPr>
        </p:nvSpPr>
        <p:spPr/>
        <p:txBody>
          <a:bodyPr/>
          <a:lstStyle/>
          <a:p>
            <a:r>
              <a:rPr lang="sv-SE" dirty="0"/>
              <a:t>Stöd för vuxna inom IFO</a:t>
            </a:r>
          </a:p>
        </p:txBody>
      </p:sp>
      <p:sp>
        <p:nvSpPr>
          <p:cNvPr id="4" name="textruta 3">
            <a:extLst>
              <a:ext uri="{FF2B5EF4-FFF2-40B4-BE49-F238E27FC236}">
                <a16:creationId xmlns:a16="http://schemas.microsoft.com/office/drawing/2014/main" id="{6C497BD2-537A-EDCA-6B45-B62ACB397E8E}"/>
              </a:ext>
            </a:extLst>
          </p:cNvPr>
          <p:cNvSpPr txBox="1"/>
          <p:nvPr/>
        </p:nvSpPr>
        <p:spPr>
          <a:xfrm>
            <a:off x="698642" y="2938409"/>
            <a:ext cx="3195263" cy="1665199"/>
          </a:xfrm>
          <a:prstGeom prst="rect">
            <a:avLst/>
          </a:prstGeom>
          <a:noFill/>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w="0"/>
                <a:solidFill>
                  <a:prstClr val="black"/>
                </a:solidFill>
                <a:effectLst/>
                <a:uLnTx/>
                <a:uFillTx/>
                <a:latin typeface="Calibri" panose="020F0502020204030204"/>
                <a:ea typeface="+mn-ea"/>
                <a:cs typeface="+mn-cs"/>
              </a:rPr>
              <a:t>Missbruk/Beroende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sv-SE" sz="1800" b="0" i="0" u="none" strike="noStrike" kern="1200" cap="none" spc="0" normalizeH="0" baseline="0" noProof="0" dirty="0">
                <a:ln w="0"/>
                <a:solidFill>
                  <a:prstClr val="black"/>
                </a:solidFill>
                <a:effectLst/>
                <a:uLnTx/>
                <a:uFillTx/>
                <a:latin typeface="Calibri" panose="020F0502020204030204"/>
                <a:ea typeface="+mn-ea"/>
                <a:cs typeface="+mn-cs"/>
              </a:rPr>
              <a:t>- alkohol</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sv-SE" sz="1800" b="0" i="0" u="none" strike="noStrike" kern="1200" cap="none" spc="0" normalizeH="0" baseline="0" noProof="0" dirty="0">
                <a:ln w="0"/>
                <a:solidFill>
                  <a:prstClr val="black"/>
                </a:solidFill>
                <a:effectLst/>
                <a:uLnTx/>
                <a:uFillTx/>
                <a:latin typeface="Calibri" panose="020F0502020204030204"/>
                <a:ea typeface="+mn-ea"/>
                <a:cs typeface="+mn-cs"/>
              </a:rPr>
              <a:t>- narkotika</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sv-SE" sz="1800" b="0" i="0" u="none" strike="noStrike" kern="1200" cap="none" spc="0" normalizeH="0" baseline="0" noProof="0" dirty="0">
                <a:ln w="0"/>
                <a:solidFill>
                  <a:prstClr val="black"/>
                </a:solidFill>
                <a:effectLst/>
                <a:uLnTx/>
                <a:uFillTx/>
                <a:latin typeface="Calibri" panose="020F0502020204030204"/>
                <a:ea typeface="+mn-ea"/>
                <a:cs typeface="+mn-cs"/>
              </a:rPr>
              <a:t>- spel om pengar</a:t>
            </a:r>
          </a:p>
        </p:txBody>
      </p:sp>
      <p:sp>
        <p:nvSpPr>
          <p:cNvPr id="5" name="textruta 4">
            <a:extLst>
              <a:ext uri="{FF2B5EF4-FFF2-40B4-BE49-F238E27FC236}">
                <a16:creationId xmlns:a16="http://schemas.microsoft.com/office/drawing/2014/main" id="{1296E90E-B85E-5E8C-0C0E-D843EC9BFAB3}"/>
              </a:ext>
            </a:extLst>
          </p:cNvPr>
          <p:cNvSpPr txBox="1"/>
          <p:nvPr/>
        </p:nvSpPr>
        <p:spPr>
          <a:xfrm>
            <a:off x="4411037" y="2934616"/>
            <a:ext cx="3195263" cy="2911695"/>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prstClr val="black"/>
                </a:solidFill>
                <a:effectLst/>
                <a:uLnTx/>
                <a:uFillTx/>
                <a:latin typeface="Calibri" panose="020F0502020204030204"/>
                <a:ea typeface="+mn-ea"/>
                <a:cs typeface="+mn-cs"/>
              </a:rPr>
              <a:t>Socialpsykiatri</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rPr>
              <a:t>- psykiska funktionsnedsättningar</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rPr>
              <a:t>- varaktigt och påverkar viktiga delar av livsföringen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rPr>
              <a:t>- psykostillstånd</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rPr>
              <a:t>- depression</a:t>
            </a:r>
          </a:p>
        </p:txBody>
      </p:sp>
      <p:sp>
        <p:nvSpPr>
          <p:cNvPr id="6" name="textruta 5">
            <a:extLst>
              <a:ext uri="{FF2B5EF4-FFF2-40B4-BE49-F238E27FC236}">
                <a16:creationId xmlns:a16="http://schemas.microsoft.com/office/drawing/2014/main" id="{F2F498F3-B5A0-90E1-858C-411BBFDC1A13}"/>
              </a:ext>
            </a:extLst>
          </p:cNvPr>
          <p:cNvSpPr txBox="1"/>
          <p:nvPr/>
        </p:nvSpPr>
        <p:spPr>
          <a:xfrm>
            <a:off x="8123433" y="2924709"/>
            <a:ext cx="3195263" cy="2080698"/>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prstClr val="black"/>
                </a:solidFill>
                <a:effectLst/>
                <a:uLnTx/>
                <a:uFillTx/>
                <a:latin typeface="Calibri" panose="020F0502020204030204"/>
                <a:ea typeface="+mn-ea"/>
                <a:cs typeface="+mn-cs"/>
              </a:rPr>
              <a:t>Våld i nära relation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rPr>
              <a:t>- våldsutsatta</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rPr>
              <a:t>- våldsutövare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rPr>
              <a:t>- brottsoffer</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rPr>
              <a:t>- skyddsbedömningar</a:t>
            </a:r>
          </a:p>
        </p:txBody>
      </p:sp>
    </p:spTree>
    <p:extLst>
      <p:ext uri="{BB962C8B-B14F-4D97-AF65-F5344CB8AC3E}">
        <p14:creationId xmlns:p14="http://schemas.microsoft.com/office/powerpoint/2010/main" val="24471073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EE89D76-E936-4AFA-A505-DA525B7A3DC3}"/>
              </a:ext>
            </a:extLst>
          </p:cNvPr>
          <p:cNvSpPr>
            <a:spLocks noGrp="1"/>
          </p:cNvSpPr>
          <p:nvPr>
            <p:ph type="ctrTitle"/>
          </p:nvPr>
        </p:nvSpPr>
        <p:spPr/>
        <p:txBody>
          <a:bodyPr/>
          <a:lstStyle/>
          <a:p>
            <a:r>
              <a:rPr lang="sv-SE" dirty="0"/>
              <a:t>Insatser missbruk</a:t>
            </a:r>
          </a:p>
        </p:txBody>
      </p:sp>
      <p:graphicFrame>
        <p:nvGraphicFramePr>
          <p:cNvPr id="4" name="Diagram 3">
            <a:extLst>
              <a:ext uri="{FF2B5EF4-FFF2-40B4-BE49-F238E27FC236}">
                <a16:creationId xmlns:a16="http://schemas.microsoft.com/office/drawing/2014/main" id="{B03DD3FE-8C01-DD01-97E0-2D0BEA152333}"/>
              </a:ext>
            </a:extLst>
          </p:cNvPr>
          <p:cNvGraphicFramePr/>
          <p:nvPr/>
        </p:nvGraphicFramePr>
        <p:xfrm>
          <a:off x="-392701" y="2784297"/>
          <a:ext cx="7029807" cy="33951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963958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7E4F051-D468-4651-AE52-C313F561AB7D}"/>
              </a:ext>
            </a:extLst>
          </p:cNvPr>
          <p:cNvSpPr>
            <a:spLocks noGrp="1"/>
          </p:cNvSpPr>
          <p:nvPr>
            <p:ph type="ctrTitle"/>
          </p:nvPr>
        </p:nvSpPr>
        <p:spPr/>
        <p:txBody>
          <a:bodyPr/>
          <a:lstStyle/>
          <a:p>
            <a:r>
              <a:rPr lang="sv-SE" dirty="0"/>
              <a:t>Insatser socialpsykiatri</a:t>
            </a:r>
          </a:p>
        </p:txBody>
      </p:sp>
      <p:graphicFrame>
        <p:nvGraphicFramePr>
          <p:cNvPr id="4" name="Diagram 3">
            <a:extLst>
              <a:ext uri="{FF2B5EF4-FFF2-40B4-BE49-F238E27FC236}">
                <a16:creationId xmlns:a16="http://schemas.microsoft.com/office/drawing/2014/main" id="{0B84014C-53E4-9795-969A-DB4ABA6456CB}"/>
              </a:ext>
            </a:extLst>
          </p:cNvPr>
          <p:cNvGraphicFramePr/>
          <p:nvPr/>
        </p:nvGraphicFramePr>
        <p:xfrm>
          <a:off x="0" y="2869373"/>
          <a:ext cx="7029807" cy="33951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184873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840A2F2F-B56C-2076-17D0-3CD06B9203D6}"/>
              </a:ext>
            </a:extLst>
          </p:cNvPr>
          <p:cNvSpPr>
            <a:spLocks noGrp="1"/>
          </p:cNvSpPr>
          <p:nvPr>
            <p:ph idx="10"/>
          </p:nvPr>
        </p:nvSpPr>
        <p:spPr>
          <a:xfrm>
            <a:off x="1109605" y="2982686"/>
            <a:ext cx="9490879" cy="1059231"/>
          </a:xfrm>
        </p:spPr>
        <p:txBody>
          <a:bodyPr/>
          <a:lstStyle/>
          <a:p>
            <a:pPr marL="0" indent="0">
              <a:buNone/>
            </a:pPr>
            <a:r>
              <a:rPr lang="sv-SE" sz="4400" b="1" dirty="0"/>
              <a:t>Vad tänker du att socialtjänsten gör</a:t>
            </a:r>
          </a:p>
        </p:txBody>
      </p:sp>
      <p:sp>
        <p:nvSpPr>
          <p:cNvPr id="3" name="Rubrik 2">
            <a:extLst>
              <a:ext uri="{FF2B5EF4-FFF2-40B4-BE49-F238E27FC236}">
                <a16:creationId xmlns:a16="http://schemas.microsoft.com/office/drawing/2014/main" id="{9FA22CE4-6779-FCFB-79C3-63CAA76A39C5}"/>
              </a:ext>
            </a:extLst>
          </p:cNvPr>
          <p:cNvSpPr>
            <a:spLocks noGrp="1"/>
          </p:cNvSpPr>
          <p:nvPr>
            <p:ph type="ctrTitle"/>
          </p:nvPr>
        </p:nvSpPr>
        <p:spPr/>
        <p:txBody>
          <a:bodyPr/>
          <a:lstStyle/>
          <a:p>
            <a:r>
              <a:rPr lang="sv-SE" dirty="0"/>
              <a:t>Socialtjänstens uppdrag</a:t>
            </a:r>
          </a:p>
        </p:txBody>
      </p:sp>
      <p:pic>
        <p:nvPicPr>
          <p:cNvPr id="5" name="Bildobjekt 4" descr="En bild som visar Färggrann, kreativitet">
            <a:extLst>
              <a:ext uri="{FF2B5EF4-FFF2-40B4-BE49-F238E27FC236}">
                <a16:creationId xmlns:a16="http://schemas.microsoft.com/office/drawing/2014/main" id="{26718AD9-085A-6DA6-7C24-B697DBB7DC92}"/>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267200" y="3792794"/>
            <a:ext cx="2740742" cy="2740742"/>
          </a:xfrm>
          <a:prstGeom prst="rect">
            <a:avLst/>
          </a:prstGeom>
        </p:spPr>
      </p:pic>
    </p:spTree>
    <p:extLst>
      <p:ext uri="{BB962C8B-B14F-4D97-AF65-F5344CB8AC3E}">
        <p14:creationId xmlns:p14="http://schemas.microsoft.com/office/powerpoint/2010/main" val="26112722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F0E909-904A-4FD4-B3B2-678FD5B1E6AA}"/>
              </a:ext>
            </a:extLst>
          </p:cNvPr>
          <p:cNvSpPr>
            <a:spLocks noGrp="1"/>
          </p:cNvSpPr>
          <p:nvPr>
            <p:ph type="ctrTitle"/>
          </p:nvPr>
        </p:nvSpPr>
        <p:spPr/>
        <p:txBody>
          <a:bodyPr/>
          <a:lstStyle/>
          <a:p>
            <a:r>
              <a:rPr lang="sv-SE" dirty="0"/>
              <a:t>Insatser våld i nära relation</a:t>
            </a:r>
          </a:p>
        </p:txBody>
      </p:sp>
      <p:graphicFrame>
        <p:nvGraphicFramePr>
          <p:cNvPr id="4" name="Diagram 3">
            <a:extLst>
              <a:ext uri="{FF2B5EF4-FFF2-40B4-BE49-F238E27FC236}">
                <a16:creationId xmlns:a16="http://schemas.microsoft.com/office/drawing/2014/main" id="{586D7B2A-3E46-FC30-9448-4295A7DBA515}"/>
              </a:ext>
            </a:extLst>
          </p:cNvPr>
          <p:cNvGraphicFramePr/>
          <p:nvPr/>
        </p:nvGraphicFramePr>
        <p:xfrm>
          <a:off x="-392701" y="2784297"/>
          <a:ext cx="7029807" cy="33951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883949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dirty="0"/>
              <a:t>Vad är försörjningsstöd?</a:t>
            </a:r>
          </a:p>
        </p:txBody>
      </p:sp>
      <p:sp>
        <p:nvSpPr>
          <p:cNvPr id="3" name="Platshållare för innehåll 2"/>
          <p:cNvSpPr>
            <a:spLocks noGrp="1"/>
          </p:cNvSpPr>
          <p:nvPr>
            <p:ph idx="10"/>
          </p:nvPr>
        </p:nvSpPr>
        <p:spPr>
          <a:xfrm>
            <a:off x="587376" y="3051209"/>
            <a:ext cx="9471024" cy="3206718"/>
          </a:xfrm>
        </p:spPr>
        <p:txBody>
          <a:bodyPr/>
          <a:lstStyle/>
          <a:p>
            <a:pPr marL="0" indent="0">
              <a:buNone/>
            </a:pPr>
            <a:r>
              <a:rPr lang="sv-SE" dirty="0"/>
              <a:t>Försörjningsstöd är det yttersta ekonomiska skyddsnätet i samhället.</a:t>
            </a:r>
          </a:p>
          <a:p>
            <a:pPr marL="0" indent="0">
              <a:buNone/>
            </a:pPr>
            <a:r>
              <a:rPr lang="sv-SE" dirty="0"/>
              <a:t>Man måste pröva alla andra typer av försörjning innan försörjningsstöd blir aktuellt.</a:t>
            </a:r>
          </a:p>
          <a:p>
            <a:pPr marL="0" indent="0">
              <a:buNone/>
            </a:pPr>
            <a:r>
              <a:rPr lang="sv-SE" dirty="0"/>
              <a:t>Andra typer av försörjning kan vara lön, a-kassa, aktivitetsersättning, föräldrapenning, sjukpenning, sparade pengar med mera.</a:t>
            </a:r>
          </a:p>
          <a:p>
            <a:pPr marL="0" indent="0">
              <a:buNone/>
            </a:pPr>
            <a:r>
              <a:rPr lang="sv-SE" dirty="0"/>
              <a:t>Om man t.ex. har sparade pengar så måste man använda dem till sin försörjning innan man kan ha rätt till försörjningsstöd.</a:t>
            </a:r>
          </a:p>
        </p:txBody>
      </p:sp>
    </p:spTree>
    <p:extLst>
      <p:ext uri="{BB962C8B-B14F-4D97-AF65-F5344CB8AC3E}">
        <p14:creationId xmlns:p14="http://schemas.microsoft.com/office/powerpoint/2010/main" val="3377139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dirty="0"/>
              <a:t>Vilka söker försörjningsstöd?</a:t>
            </a:r>
          </a:p>
        </p:txBody>
      </p:sp>
      <p:sp>
        <p:nvSpPr>
          <p:cNvPr id="3" name="Platshållare för innehåll 2"/>
          <p:cNvSpPr>
            <a:spLocks noGrp="1"/>
          </p:cNvSpPr>
          <p:nvPr>
            <p:ph idx="10"/>
          </p:nvPr>
        </p:nvSpPr>
        <p:spPr>
          <a:xfrm>
            <a:off x="587376" y="3051208"/>
            <a:ext cx="7956550" cy="3572013"/>
          </a:xfrm>
        </p:spPr>
        <p:txBody>
          <a:bodyPr/>
          <a:lstStyle/>
          <a:p>
            <a:r>
              <a:rPr lang="sv-SE" dirty="0"/>
              <a:t>Arbetslösa – med låg eller ingen ersättning</a:t>
            </a:r>
          </a:p>
          <a:p>
            <a:r>
              <a:rPr lang="sv-SE" dirty="0"/>
              <a:t>Sjukskrivna – med låg eller ingen ersättning</a:t>
            </a:r>
          </a:p>
          <a:p>
            <a:r>
              <a:rPr lang="sv-SE" dirty="0"/>
              <a:t>Sjukersättning - låg</a:t>
            </a:r>
          </a:p>
          <a:p>
            <a:r>
              <a:rPr lang="sv-SE" dirty="0"/>
              <a:t>Sjuk vid ankomst till Sverige – ej rätt till annan ersättning</a:t>
            </a:r>
          </a:p>
          <a:p>
            <a:r>
              <a:rPr lang="sv-SE" dirty="0"/>
              <a:t>Tillfälliga behov</a:t>
            </a:r>
          </a:p>
          <a:p>
            <a:pPr marL="0" indent="0">
              <a:buNone/>
            </a:pPr>
            <a:endParaRPr lang="sv-SE" sz="900" dirty="0"/>
          </a:p>
          <a:p>
            <a:pPr marL="0" indent="0">
              <a:buNone/>
            </a:pPr>
            <a:r>
              <a:rPr lang="sv-SE" dirty="0"/>
              <a:t>Det kan vara ensamstående, gifta, sambo, barnfamiljer</a:t>
            </a:r>
          </a:p>
        </p:txBody>
      </p:sp>
      <p:pic>
        <p:nvPicPr>
          <p:cNvPr id="4" name="Picture 2" descr="http://www.1177.se/Bilder/Nationellt/tema_psykiskhalsa/angest_kan_kannas_olika/grupp.png"/>
          <p:cNvPicPr>
            <a:picLocks noChangeAspect="1" noChangeArrowheads="1"/>
          </p:cNvPicPr>
          <p:nvPr/>
        </p:nvPicPr>
        <p:blipFill>
          <a:blip r:embed="rId2" cstate="print"/>
          <a:srcRect/>
          <a:stretch>
            <a:fillRect/>
          </a:stretch>
        </p:blipFill>
        <p:spPr bwMode="auto">
          <a:xfrm>
            <a:off x="8335658" y="2838465"/>
            <a:ext cx="3419461" cy="3419461"/>
          </a:xfrm>
          <a:prstGeom prst="rect">
            <a:avLst/>
          </a:prstGeom>
          <a:noFill/>
        </p:spPr>
      </p:pic>
    </p:spTree>
    <p:extLst>
      <p:ext uri="{BB962C8B-B14F-4D97-AF65-F5344CB8AC3E}">
        <p14:creationId xmlns:p14="http://schemas.microsoft.com/office/powerpoint/2010/main" val="7912965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3AAB20F-540A-DE20-CCB9-2426FB16B7A0}"/>
              </a:ext>
            </a:extLst>
          </p:cNvPr>
          <p:cNvSpPr>
            <a:spLocks noGrp="1"/>
          </p:cNvSpPr>
          <p:nvPr>
            <p:ph type="ctrTitle"/>
          </p:nvPr>
        </p:nvSpPr>
        <p:spPr/>
        <p:txBody>
          <a:bodyPr/>
          <a:lstStyle/>
          <a:p>
            <a:r>
              <a:rPr lang="sv-SE" dirty="0"/>
              <a:t>Ansökan och utredning</a:t>
            </a:r>
          </a:p>
        </p:txBody>
      </p:sp>
      <p:sp>
        <p:nvSpPr>
          <p:cNvPr id="41" name="textruta 40">
            <a:extLst>
              <a:ext uri="{FF2B5EF4-FFF2-40B4-BE49-F238E27FC236}">
                <a16:creationId xmlns:a16="http://schemas.microsoft.com/office/drawing/2014/main" id="{DF6CA626-E974-14D4-DB14-53B310BBF5FA}"/>
              </a:ext>
            </a:extLst>
          </p:cNvPr>
          <p:cNvSpPr txBox="1"/>
          <p:nvPr/>
        </p:nvSpPr>
        <p:spPr>
          <a:xfrm>
            <a:off x="587376" y="4162425"/>
            <a:ext cx="1181100" cy="369332"/>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wrap="square" rtlCol="0">
            <a:spAutoFit/>
          </a:bodyPr>
          <a:lstStyle/>
          <a:p>
            <a:r>
              <a:rPr lang="sv-SE" dirty="0"/>
              <a:t>Ansökan</a:t>
            </a:r>
          </a:p>
        </p:txBody>
      </p:sp>
      <p:sp>
        <p:nvSpPr>
          <p:cNvPr id="42" name="textruta 41">
            <a:extLst>
              <a:ext uri="{FF2B5EF4-FFF2-40B4-BE49-F238E27FC236}">
                <a16:creationId xmlns:a16="http://schemas.microsoft.com/office/drawing/2014/main" id="{4432F9B1-DC7A-B38E-2CE3-AFF6902637A4}"/>
              </a:ext>
            </a:extLst>
          </p:cNvPr>
          <p:cNvSpPr txBox="1"/>
          <p:nvPr/>
        </p:nvSpPr>
        <p:spPr>
          <a:xfrm>
            <a:off x="2533650" y="4175641"/>
            <a:ext cx="1181100" cy="369332"/>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wrap="square" rtlCol="0">
            <a:spAutoFit/>
          </a:bodyPr>
          <a:lstStyle/>
          <a:p>
            <a:r>
              <a:rPr lang="sv-SE" dirty="0"/>
              <a:t>Utredning</a:t>
            </a:r>
          </a:p>
        </p:txBody>
      </p:sp>
      <p:sp>
        <p:nvSpPr>
          <p:cNvPr id="43" name="textruta 42">
            <a:extLst>
              <a:ext uri="{FF2B5EF4-FFF2-40B4-BE49-F238E27FC236}">
                <a16:creationId xmlns:a16="http://schemas.microsoft.com/office/drawing/2014/main" id="{2FEDE5DC-F863-C25B-EC00-F420DE056EC5}"/>
              </a:ext>
            </a:extLst>
          </p:cNvPr>
          <p:cNvSpPr txBox="1"/>
          <p:nvPr/>
        </p:nvSpPr>
        <p:spPr>
          <a:xfrm>
            <a:off x="4476750" y="4508434"/>
            <a:ext cx="1181100" cy="646331"/>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wrap="square" rtlCol="0">
            <a:spAutoFit/>
          </a:bodyPr>
          <a:lstStyle/>
          <a:p>
            <a:r>
              <a:rPr lang="sv-SE" dirty="0"/>
              <a:t>Social situation</a:t>
            </a:r>
          </a:p>
        </p:txBody>
      </p:sp>
      <p:sp>
        <p:nvSpPr>
          <p:cNvPr id="44" name="textruta 43">
            <a:extLst>
              <a:ext uri="{FF2B5EF4-FFF2-40B4-BE49-F238E27FC236}">
                <a16:creationId xmlns:a16="http://schemas.microsoft.com/office/drawing/2014/main" id="{1BF2D8C7-DD81-11F2-20F6-807182BD1206}"/>
              </a:ext>
            </a:extLst>
          </p:cNvPr>
          <p:cNvSpPr txBox="1"/>
          <p:nvPr/>
        </p:nvSpPr>
        <p:spPr>
          <a:xfrm>
            <a:off x="4476750" y="3432691"/>
            <a:ext cx="1181100" cy="646331"/>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wrap="square" rtlCol="0">
            <a:spAutoFit/>
          </a:bodyPr>
          <a:lstStyle/>
          <a:p>
            <a:r>
              <a:rPr lang="sv-SE" dirty="0"/>
              <a:t>Ekonomisk situation</a:t>
            </a:r>
          </a:p>
        </p:txBody>
      </p:sp>
      <p:sp>
        <p:nvSpPr>
          <p:cNvPr id="45" name="textruta 44">
            <a:extLst>
              <a:ext uri="{FF2B5EF4-FFF2-40B4-BE49-F238E27FC236}">
                <a16:creationId xmlns:a16="http://schemas.microsoft.com/office/drawing/2014/main" id="{F9BD5634-BD9F-8582-ADD6-5C51358E1350}"/>
              </a:ext>
            </a:extLst>
          </p:cNvPr>
          <p:cNvSpPr txBox="1"/>
          <p:nvPr/>
        </p:nvSpPr>
        <p:spPr>
          <a:xfrm>
            <a:off x="7229476" y="4142793"/>
            <a:ext cx="1181100" cy="369332"/>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wrap="square" rtlCol="0">
            <a:spAutoFit/>
          </a:bodyPr>
          <a:lstStyle/>
          <a:p>
            <a:r>
              <a:rPr lang="sv-SE" dirty="0"/>
              <a:t>Beslut</a:t>
            </a:r>
          </a:p>
        </p:txBody>
      </p:sp>
      <p:cxnSp>
        <p:nvCxnSpPr>
          <p:cNvPr id="47" name="Rak pilkoppling 46">
            <a:extLst>
              <a:ext uri="{FF2B5EF4-FFF2-40B4-BE49-F238E27FC236}">
                <a16:creationId xmlns:a16="http://schemas.microsoft.com/office/drawing/2014/main" id="{86A80B90-155E-85EA-2849-A8299958B28D}"/>
              </a:ext>
            </a:extLst>
          </p:cNvPr>
          <p:cNvCxnSpPr>
            <a:cxnSpLocks/>
          </p:cNvCxnSpPr>
          <p:nvPr/>
        </p:nvCxnSpPr>
        <p:spPr>
          <a:xfrm>
            <a:off x="1882776" y="4360307"/>
            <a:ext cx="650874"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48" name="Rak pilkoppling 47">
            <a:extLst>
              <a:ext uri="{FF2B5EF4-FFF2-40B4-BE49-F238E27FC236}">
                <a16:creationId xmlns:a16="http://schemas.microsoft.com/office/drawing/2014/main" id="{D96E995F-3A09-06D0-DB7A-EC7782027394}"/>
              </a:ext>
            </a:extLst>
          </p:cNvPr>
          <p:cNvCxnSpPr>
            <a:cxnSpLocks/>
            <a:endCxn id="43" idx="1"/>
          </p:cNvCxnSpPr>
          <p:nvPr/>
        </p:nvCxnSpPr>
        <p:spPr>
          <a:xfrm>
            <a:off x="3787776" y="4508434"/>
            <a:ext cx="688974" cy="323166"/>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49" name="Rak pilkoppling 48">
            <a:extLst>
              <a:ext uri="{FF2B5EF4-FFF2-40B4-BE49-F238E27FC236}">
                <a16:creationId xmlns:a16="http://schemas.microsoft.com/office/drawing/2014/main" id="{7A7ED02F-5044-1D5D-FA58-D1F1BBAF6C5A}"/>
              </a:ext>
            </a:extLst>
          </p:cNvPr>
          <p:cNvCxnSpPr>
            <a:cxnSpLocks/>
            <a:endCxn id="44" idx="1"/>
          </p:cNvCxnSpPr>
          <p:nvPr/>
        </p:nvCxnSpPr>
        <p:spPr>
          <a:xfrm flipV="1">
            <a:off x="3714750" y="3755857"/>
            <a:ext cx="762000" cy="323165"/>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52" name="Rak pilkoppling 51">
            <a:extLst>
              <a:ext uri="{FF2B5EF4-FFF2-40B4-BE49-F238E27FC236}">
                <a16:creationId xmlns:a16="http://schemas.microsoft.com/office/drawing/2014/main" id="{641B78D4-8061-A3D4-4783-9251F26B1C31}"/>
              </a:ext>
            </a:extLst>
          </p:cNvPr>
          <p:cNvCxnSpPr>
            <a:cxnSpLocks/>
          </p:cNvCxnSpPr>
          <p:nvPr/>
        </p:nvCxnSpPr>
        <p:spPr>
          <a:xfrm flipV="1">
            <a:off x="5711826" y="4508434"/>
            <a:ext cx="1384299" cy="323166"/>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54" name="Rak pilkoppling 53">
            <a:extLst>
              <a:ext uri="{FF2B5EF4-FFF2-40B4-BE49-F238E27FC236}">
                <a16:creationId xmlns:a16="http://schemas.microsoft.com/office/drawing/2014/main" id="{B2C999C4-BB14-4AB2-0BF5-C1B47609400D}"/>
              </a:ext>
            </a:extLst>
          </p:cNvPr>
          <p:cNvCxnSpPr>
            <a:cxnSpLocks/>
          </p:cNvCxnSpPr>
          <p:nvPr/>
        </p:nvCxnSpPr>
        <p:spPr>
          <a:xfrm>
            <a:off x="5681664" y="3753713"/>
            <a:ext cx="1414461" cy="325309"/>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56" name="Textruta 31">
            <a:extLst>
              <a:ext uri="{FF2B5EF4-FFF2-40B4-BE49-F238E27FC236}">
                <a16:creationId xmlns:a16="http://schemas.microsoft.com/office/drawing/2014/main" id="{63F54CB7-F400-AF27-29C0-ECB683349E13}"/>
              </a:ext>
            </a:extLst>
          </p:cNvPr>
          <p:cNvSpPr txBox="1"/>
          <p:nvPr/>
        </p:nvSpPr>
        <p:spPr>
          <a:xfrm>
            <a:off x="9186861" y="4922949"/>
            <a:ext cx="2124075" cy="1344495"/>
          </a:xfrm>
          <a:prstGeom prst="rect">
            <a:avLst/>
          </a:prstGeom>
          <a:solidFill>
            <a:sysClr val="window" lastClr="FFFFFF"/>
          </a:solidFill>
          <a:ln w="28575">
            <a:solidFill>
              <a:srgbClr val="FF0000"/>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sv-SE" sz="1400" dirty="0">
                <a:effectLst/>
                <a:latin typeface="Calibri" panose="020F0502020204030204" pitchFamily="34" charset="0"/>
                <a:ea typeface="Calibri" panose="020F0502020204030204" pitchFamily="34" charset="0"/>
                <a:cs typeface="Times New Roman" panose="02020603050405020304" pitchFamily="18" charset="0"/>
              </a:rPr>
              <a:t>Alltid arbetsförmedlingens planering och insatser i första hand men om annat stöd behövs gör vi annan planering</a:t>
            </a:r>
          </a:p>
        </p:txBody>
      </p:sp>
      <p:sp>
        <p:nvSpPr>
          <p:cNvPr id="61" name="textruta 60">
            <a:extLst>
              <a:ext uri="{FF2B5EF4-FFF2-40B4-BE49-F238E27FC236}">
                <a16:creationId xmlns:a16="http://schemas.microsoft.com/office/drawing/2014/main" id="{4AEBC4B6-CC7C-59E5-5A12-2B357F28D33E}"/>
              </a:ext>
            </a:extLst>
          </p:cNvPr>
          <p:cNvSpPr txBox="1"/>
          <p:nvPr/>
        </p:nvSpPr>
        <p:spPr>
          <a:xfrm>
            <a:off x="4418410" y="5471093"/>
            <a:ext cx="2586832" cy="923330"/>
          </a:xfrm>
          <a:prstGeom prst="rect">
            <a:avLst/>
          </a:prstGeom>
          <a:ln w="38100"/>
        </p:spPr>
        <p:style>
          <a:lnRef idx="2">
            <a:schemeClr val="accent4"/>
          </a:lnRef>
          <a:fillRef idx="1">
            <a:schemeClr val="lt1"/>
          </a:fillRef>
          <a:effectRef idx="0">
            <a:schemeClr val="accent4"/>
          </a:effectRef>
          <a:fontRef idx="minor">
            <a:schemeClr val="dk1"/>
          </a:fontRef>
        </p:style>
        <p:txBody>
          <a:bodyPr wrap="square" rtlCol="0">
            <a:spAutoFit/>
          </a:bodyPr>
          <a:lstStyle/>
          <a:p>
            <a:r>
              <a:rPr lang="sv-SE" dirty="0"/>
              <a:t>Arbetslös</a:t>
            </a:r>
          </a:p>
          <a:p>
            <a:r>
              <a:rPr lang="sv-SE" dirty="0"/>
              <a:t>Sjukskriven,</a:t>
            </a:r>
          </a:p>
          <a:p>
            <a:r>
              <a:rPr lang="sv-SE" dirty="0"/>
              <a:t>Arbetshinder sociala skäl</a:t>
            </a:r>
          </a:p>
        </p:txBody>
      </p:sp>
      <p:sp>
        <p:nvSpPr>
          <p:cNvPr id="62" name="Textruta 12">
            <a:extLst>
              <a:ext uri="{FF2B5EF4-FFF2-40B4-BE49-F238E27FC236}">
                <a16:creationId xmlns:a16="http://schemas.microsoft.com/office/drawing/2014/main" id="{4DC6F8D4-8E42-6DC4-1880-3AEDF1D71D90}"/>
              </a:ext>
            </a:extLst>
          </p:cNvPr>
          <p:cNvSpPr txBox="1"/>
          <p:nvPr/>
        </p:nvSpPr>
        <p:spPr>
          <a:xfrm>
            <a:off x="1317625" y="4911685"/>
            <a:ext cx="1781175" cy="1755815"/>
          </a:xfrm>
          <a:prstGeom prst="rect">
            <a:avLst/>
          </a:prstGeom>
          <a:solidFill>
            <a:sysClr val="window" lastClr="FFFFFF"/>
          </a:solidFill>
          <a:ln w="28575">
            <a:solidFill>
              <a:srgbClr val="FF0000"/>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sv-SE" sz="11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Det är denna delen av utredningen som är viktigast</a:t>
            </a:r>
          </a:p>
          <a:p>
            <a:pPr marL="0" marR="0" lvl="0" indent="0" defTabSz="914400" eaLnBrk="1" fontAlgn="auto" latinLnBrk="0" hangingPunct="1">
              <a:lnSpc>
                <a:spcPct val="107000"/>
              </a:lnSpc>
              <a:spcBef>
                <a:spcPts val="0"/>
              </a:spcBef>
              <a:spcAft>
                <a:spcPts val="800"/>
              </a:spcAft>
              <a:buClrTx/>
              <a:buSzTx/>
              <a:buFontTx/>
              <a:buNone/>
              <a:tabLst/>
              <a:defRPr/>
            </a:pPr>
            <a:r>
              <a:rPr kumimoji="0" lang="sv-SE" sz="11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Här får alla en personlig plan vad just den personen ska göra för att ha rätt till bistånd och för att bli självförsörjande.</a:t>
            </a:r>
          </a:p>
        </p:txBody>
      </p:sp>
      <p:cxnSp>
        <p:nvCxnSpPr>
          <p:cNvPr id="64" name="Rak pilkoppling 63">
            <a:extLst>
              <a:ext uri="{FF2B5EF4-FFF2-40B4-BE49-F238E27FC236}">
                <a16:creationId xmlns:a16="http://schemas.microsoft.com/office/drawing/2014/main" id="{BC357E65-73B9-1247-1B8D-EC5D87B9BA49}"/>
              </a:ext>
            </a:extLst>
          </p:cNvPr>
          <p:cNvCxnSpPr>
            <a:cxnSpLocks/>
          </p:cNvCxnSpPr>
          <p:nvPr/>
        </p:nvCxnSpPr>
        <p:spPr>
          <a:xfrm>
            <a:off x="8543926" y="4327459"/>
            <a:ext cx="1009649" cy="0"/>
          </a:xfrm>
          <a:prstGeom prst="straightConnector1">
            <a:avLst/>
          </a:prstGeom>
          <a:ln w="38100">
            <a:prstDash val="dash"/>
            <a:tailEnd type="triangle"/>
          </a:ln>
        </p:spPr>
        <p:style>
          <a:lnRef idx="1">
            <a:schemeClr val="dk1"/>
          </a:lnRef>
          <a:fillRef idx="0">
            <a:schemeClr val="dk1"/>
          </a:fillRef>
          <a:effectRef idx="0">
            <a:schemeClr val="dk1"/>
          </a:effectRef>
          <a:fontRef idx="minor">
            <a:schemeClr val="tx1"/>
          </a:fontRef>
        </p:style>
      </p:cxnSp>
      <p:sp>
        <p:nvSpPr>
          <p:cNvPr id="66" name="textruta 65">
            <a:extLst>
              <a:ext uri="{FF2B5EF4-FFF2-40B4-BE49-F238E27FC236}">
                <a16:creationId xmlns:a16="http://schemas.microsoft.com/office/drawing/2014/main" id="{4EA26E2A-1138-D8B1-F8B4-06B4C19F8B03}"/>
              </a:ext>
            </a:extLst>
          </p:cNvPr>
          <p:cNvSpPr txBox="1"/>
          <p:nvPr/>
        </p:nvSpPr>
        <p:spPr>
          <a:xfrm>
            <a:off x="9658350" y="4110527"/>
            <a:ext cx="1181100" cy="369332"/>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wrap="square" rtlCol="0">
            <a:spAutoFit/>
          </a:bodyPr>
          <a:lstStyle/>
          <a:p>
            <a:r>
              <a:rPr lang="sv-SE" dirty="0"/>
              <a:t>Ev. insats</a:t>
            </a:r>
          </a:p>
        </p:txBody>
      </p:sp>
      <p:sp>
        <p:nvSpPr>
          <p:cNvPr id="68" name="Textruta 31">
            <a:extLst>
              <a:ext uri="{FF2B5EF4-FFF2-40B4-BE49-F238E27FC236}">
                <a16:creationId xmlns:a16="http://schemas.microsoft.com/office/drawing/2014/main" id="{D82153D7-0554-4862-412C-7A11826CC0C8}"/>
              </a:ext>
            </a:extLst>
          </p:cNvPr>
          <p:cNvSpPr txBox="1"/>
          <p:nvPr/>
        </p:nvSpPr>
        <p:spPr>
          <a:xfrm>
            <a:off x="8915398" y="2724389"/>
            <a:ext cx="2395538" cy="1123950"/>
          </a:xfrm>
          <a:prstGeom prst="rect">
            <a:avLst/>
          </a:prstGeom>
          <a:solidFill>
            <a:sysClr val="window" lastClr="FFFFFF"/>
          </a:solidFill>
          <a:ln w="28575">
            <a:solidFill>
              <a:srgbClr val="FF0000"/>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sv-SE" sz="1400" dirty="0">
                <a:effectLst/>
                <a:latin typeface="Calibri" panose="020F0502020204030204" pitchFamily="34" charset="0"/>
                <a:ea typeface="Calibri" panose="020F0502020204030204" pitchFamily="34" charset="0"/>
                <a:cs typeface="Times New Roman" panose="02020603050405020304" pitchFamily="18" charset="0"/>
              </a:rPr>
              <a:t>Samverkan är viktig här:</a:t>
            </a:r>
          </a:p>
          <a:p>
            <a:pPr>
              <a:lnSpc>
                <a:spcPct val="107000"/>
              </a:lnSpc>
              <a:spcAft>
                <a:spcPts val="800"/>
              </a:spcAft>
            </a:pPr>
            <a:r>
              <a:rPr lang="sv-SE" sz="1400" dirty="0">
                <a:latin typeface="Calibri" panose="020F0502020204030204" pitchFamily="34" charset="0"/>
                <a:ea typeface="Calibri" panose="020F0502020204030204" pitchFamily="34" charset="0"/>
                <a:cs typeface="Times New Roman" panose="02020603050405020304" pitchFamily="18" charset="0"/>
              </a:rPr>
              <a:t>AF, FK, Vården, AME, andra delar av socialtjänsten m.m.</a:t>
            </a: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9" name="Pil: höger 68">
            <a:extLst>
              <a:ext uri="{FF2B5EF4-FFF2-40B4-BE49-F238E27FC236}">
                <a16:creationId xmlns:a16="http://schemas.microsoft.com/office/drawing/2014/main" id="{6F615BC5-1E03-70E5-4E60-7C3A77D3B8DF}"/>
              </a:ext>
            </a:extLst>
          </p:cNvPr>
          <p:cNvSpPr/>
          <p:nvPr/>
        </p:nvSpPr>
        <p:spPr>
          <a:xfrm rot="19933237">
            <a:off x="3206905" y="5125419"/>
            <a:ext cx="1054473" cy="555207"/>
          </a:xfrm>
          <a:prstGeom prst="rightArrow">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sv-SE"/>
          </a:p>
        </p:txBody>
      </p:sp>
    </p:spTree>
    <p:extLst>
      <p:ext uri="{BB962C8B-B14F-4D97-AF65-F5344CB8AC3E}">
        <p14:creationId xmlns:p14="http://schemas.microsoft.com/office/powerpoint/2010/main" val="1780132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dirty="0"/>
              <a:t>Målet med vårt arbete!</a:t>
            </a:r>
          </a:p>
        </p:txBody>
      </p:sp>
      <p:sp>
        <p:nvSpPr>
          <p:cNvPr id="3" name="Platshållare för innehåll 2"/>
          <p:cNvSpPr>
            <a:spLocks noGrp="1"/>
          </p:cNvSpPr>
          <p:nvPr>
            <p:ph idx="10"/>
          </p:nvPr>
        </p:nvSpPr>
        <p:spPr>
          <a:xfrm>
            <a:off x="587375" y="3051209"/>
            <a:ext cx="10962073" cy="1850305"/>
          </a:xfrm>
        </p:spPr>
        <p:txBody>
          <a:bodyPr/>
          <a:lstStyle/>
          <a:p>
            <a:pPr marL="0" indent="0">
              <a:buNone/>
            </a:pPr>
            <a:r>
              <a:rPr lang="sv-SE" dirty="0">
                <a:latin typeface="Source Sans Pro" panose="020B0503030403020204" pitchFamily="34" charset="0"/>
                <a:ea typeface="Source Sans Pro" panose="020B0503030403020204" pitchFamily="34" charset="0"/>
              </a:rPr>
              <a:t>Vårt mål är att hjälpa människor så att de kan klara sig utan försörjningsstöd – bli självförsörjande.</a:t>
            </a:r>
          </a:p>
          <a:p>
            <a:pPr marL="0" indent="0">
              <a:buNone/>
            </a:pPr>
            <a:r>
              <a:rPr lang="sv-SE" dirty="0">
                <a:latin typeface="Source Sans Pro" panose="020B0503030403020204" pitchFamily="34" charset="0"/>
                <a:ea typeface="Source Sans Pro" panose="020B0503030403020204" pitchFamily="34" charset="0"/>
              </a:rPr>
              <a:t>I väntan på egen försörjning kan vissa personer ha rätt                                                                                     till försörjningsstöd och det är vår arbetsuppgift att                                                                            utreda vilka som har det.</a:t>
            </a:r>
          </a:p>
        </p:txBody>
      </p:sp>
      <p:pic>
        <p:nvPicPr>
          <p:cNvPr id="4" name="Picture 1" descr="C:\Users\Cekl0119\AppData\Local\Microsoft\Windows\Temporary Internet Files\Content.IE5\5G2QME50\MC900078772[1].wmf"/>
          <p:cNvPicPr>
            <a:picLocks noChangeAspect="1" noChangeArrowheads="1"/>
          </p:cNvPicPr>
          <p:nvPr/>
        </p:nvPicPr>
        <p:blipFill>
          <a:blip r:embed="rId2" cstate="print"/>
          <a:srcRect/>
          <a:stretch>
            <a:fillRect/>
          </a:stretch>
        </p:blipFill>
        <p:spPr bwMode="auto">
          <a:xfrm>
            <a:off x="7678682" y="3816991"/>
            <a:ext cx="3848806" cy="2556959"/>
          </a:xfrm>
          <a:prstGeom prst="rect">
            <a:avLst/>
          </a:prstGeom>
          <a:noFill/>
        </p:spPr>
      </p:pic>
    </p:spTree>
    <p:extLst>
      <p:ext uri="{BB962C8B-B14F-4D97-AF65-F5344CB8AC3E}">
        <p14:creationId xmlns:p14="http://schemas.microsoft.com/office/powerpoint/2010/main" val="1481115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D346E62-8FA5-9C2A-C35D-BEF02C4C65F7}"/>
              </a:ext>
            </a:extLst>
          </p:cNvPr>
          <p:cNvSpPr>
            <a:spLocks noGrp="1"/>
          </p:cNvSpPr>
          <p:nvPr>
            <p:ph type="ctrTitle"/>
          </p:nvPr>
        </p:nvSpPr>
        <p:spPr/>
        <p:txBody>
          <a:bodyPr/>
          <a:lstStyle/>
          <a:p>
            <a:r>
              <a:rPr lang="sv-SE" dirty="0"/>
              <a:t>Samverkan</a:t>
            </a:r>
          </a:p>
        </p:txBody>
      </p:sp>
      <p:sp>
        <p:nvSpPr>
          <p:cNvPr id="3" name="Platshållare för innehåll 2">
            <a:extLst>
              <a:ext uri="{FF2B5EF4-FFF2-40B4-BE49-F238E27FC236}">
                <a16:creationId xmlns:a16="http://schemas.microsoft.com/office/drawing/2014/main" id="{018B56F1-0C29-622A-47DC-10189995E36D}"/>
              </a:ext>
            </a:extLst>
          </p:cNvPr>
          <p:cNvSpPr>
            <a:spLocks noGrp="1"/>
          </p:cNvSpPr>
          <p:nvPr>
            <p:ph idx="10"/>
          </p:nvPr>
        </p:nvSpPr>
        <p:spPr>
          <a:xfrm>
            <a:off x="587376" y="3051209"/>
            <a:ext cx="10620316" cy="3206718"/>
          </a:xfrm>
        </p:spPr>
        <p:txBody>
          <a:bodyPr/>
          <a:lstStyle/>
          <a:p>
            <a:r>
              <a:rPr lang="sv-SE" dirty="0"/>
              <a:t>Samverkan är viktig oavsett vilken del av socialtjänsten som vi arbetar</a:t>
            </a:r>
          </a:p>
          <a:p>
            <a:r>
              <a:rPr lang="sv-SE" dirty="0"/>
              <a:t>Exempel på samverkansparter:</a:t>
            </a:r>
          </a:p>
          <a:p>
            <a:pPr marL="0" indent="0">
              <a:buNone/>
            </a:pPr>
            <a:r>
              <a:rPr lang="sv-SE" dirty="0"/>
              <a:t>	- Sjukvården – olika instanser	- Frivården/Kriminalvården</a:t>
            </a:r>
          </a:p>
          <a:p>
            <a:pPr marL="0" indent="0">
              <a:buNone/>
            </a:pPr>
            <a:r>
              <a:rPr lang="sv-SE" dirty="0"/>
              <a:t>	- Arbetsförmedlingen		- Civil samhället</a:t>
            </a:r>
          </a:p>
          <a:p>
            <a:pPr marL="0" indent="0">
              <a:buNone/>
            </a:pPr>
            <a:r>
              <a:rPr lang="sv-SE" dirty="0"/>
              <a:t>	- Försäkringskassan			- Bostadsbolag</a:t>
            </a:r>
          </a:p>
          <a:p>
            <a:pPr marL="0" indent="0">
              <a:buNone/>
            </a:pPr>
            <a:r>
              <a:rPr lang="sv-SE" dirty="0"/>
              <a:t>	- Migrationsverket			</a:t>
            </a:r>
          </a:p>
        </p:txBody>
      </p:sp>
      <p:pic>
        <p:nvPicPr>
          <p:cNvPr id="5" name="Bildobjekt 4" descr="En bild som visar leksak&#10;&#10;Automatiskt genererad beskrivning">
            <a:extLst>
              <a:ext uri="{FF2B5EF4-FFF2-40B4-BE49-F238E27FC236}">
                <a16:creationId xmlns:a16="http://schemas.microsoft.com/office/drawing/2014/main" id="{B4A27B22-2380-5646-0A6F-46F7276F3B6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101246" y="4530055"/>
            <a:ext cx="2782235" cy="2078454"/>
          </a:xfrm>
          <a:prstGeom prst="rect">
            <a:avLst/>
          </a:prstGeom>
        </p:spPr>
      </p:pic>
    </p:spTree>
    <p:extLst>
      <p:ext uri="{BB962C8B-B14F-4D97-AF65-F5344CB8AC3E}">
        <p14:creationId xmlns:p14="http://schemas.microsoft.com/office/powerpoint/2010/main" val="11920765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D4F2D2E-35C9-42B7-A2EB-C6B697785B7A}"/>
              </a:ext>
            </a:extLst>
          </p:cNvPr>
          <p:cNvSpPr>
            <a:spLocks noGrp="1"/>
          </p:cNvSpPr>
          <p:nvPr>
            <p:ph type="ctrTitle"/>
          </p:nvPr>
        </p:nvSpPr>
        <p:spPr>
          <a:xfrm>
            <a:off x="6702565" y="2492375"/>
            <a:ext cx="4865547" cy="761821"/>
          </a:xfrm>
        </p:spPr>
        <p:txBody>
          <a:bodyPr anchor="t">
            <a:normAutofit/>
          </a:bodyPr>
          <a:lstStyle/>
          <a:p>
            <a:r>
              <a:rPr lang="sv-SE"/>
              <a:t>Bostad?</a:t>
            </a:r>
          </a:p>
        </p:txBody>
      </p:sp>
      <p:sp>
        <p:nvSpPr>
          <p:cNvPr id="3" name="Platshållare för innehåll 2">
            <a:extLst>
              <a:ext uri="{FF2B5EF4-FFF2-40B4-BE49-F238E27FC236}">
                <a16:creationId xmlns:a16="http://schemas.microsoft.com/office/drawing/2014/main" id="{422779F5-A130-49DB-ADBF-73D72C11D44D}"/>
              </a:ext>
            </a:extLst>
          </p:cNvPr>
          <p:cNvSpPr>
            <a:spLocks noGrp="1"/>
          </p:cNvSpPr>
          <p:nvPr>
            <p:ph idx="10"/>
          </p:nvPr>
        </p:nvSpPr>
        <p:spPr>
          <a:xfrm>
            <a:off x="6702563" y="3254196"/>
            <a:ext cx="4865549" cy="2926897"/>
          </a:xfrm>
        </p:spPr>
        <p:txBody>
          <a:bodyPr>
            <a:normAutofit lnSpcReduction="10000"/>
          </a:bodyPr>
          <a:lstStyle/>
          <a:p>
            <a:pPr marL="0" indent="0" fontAlgn="base">
              <a:buNone/>
            </a:pPr>
            <a:r>
              <a:rPr lang="sv-SE" sz="1800" dirty="0"/>
              <a:t>Socialtjänsten har inga bostäder. </a:t>
            </a:r>
          </a:p>
          <a:p>
            <a:pPr marL="0" indent="0" fontAlgn="base">
              <a:buNone/>
            </a:pPr>
            <a:r>
              <a:rPr lang="sv-SE" sz="1800" dirty="0"/>
              <a:t>I första hand har personen ett eget ansvar att planera sitt boende. ​</a:t>
            </a:r>
          </a:p>
          <a:p>
            <a:pPr marL="0" indent="0" fontAlgn="base">
              <a:buNone/>
            </a:pPr>
            <a:r>
              <a:rPr lang="sv-SE" sz="1800" dirty="0"/>
              <a:t>Socialtjänsten har ingen allmän skyldighet att ordna bostäder till alla kommuninvånare.</a:t>
            </a:r>
          </a:p>
          <a:p>
            <a:pPr marL="0" indent="0">
              <a:buNone/>
            </a:pPr>
            <a:r>
              <a:rPr lang="sv-SE" sz="1800" b="1" dirty="0"/>
              <a:t>Kommunen har en skyldighet för tre grupper:</a:t>
            </a:r>
          </a:p>
          <a:p>
            <a:pPr marL="0" indent="0">
              <a:buNone/>
            </a:pPr>
            <a:r>
              <a:rPr lang="sv-SE" sz="1800" dirty="0"/>
              <a:t>Äldre, fysiskt och psykiskt funktionsnedsatta och nyanlända</a:t>
            </a:r>
          </a:p>
          <a:p>
            <a:pPr marL="0" indent="0">
              <a:buNone/>
            </a:pPr>
            <a:endParaRPr lang="sv-SE" sz="1400" dirty="0"/>
          </a:p>
        </p:txBody>
      </p:sp>
      <p:pic>
        <p:nvPicPr>
          <p:cNvPr id="6" name="Bildobjekt 5" descr="Närbild av ett leksaks hus med ett grönt tak">
            <a:extLst>
              <a:ext uri="{FF2B5EF4-FFF2-40B4-BE49-F238E27FC236}">
                <a16:creationId xmlns:a16="http://schemas.microsoft.com/office/drawing/2014/main" id="{F8D3F6E7-5DF1-4A0C-B1ED-7B427FC7A123}"/>
              </a:ext>
            </a:extLst>
          </p:cNvPr>
          <p:cNvPicPr>
            <a:picLocks noChangeAspect="1"/>
          </p:cNvPicPr>
          <p:nvPr/>
        </p:nvPicPr>
        <p:blipFill rotWithShape="1">
          <a:blip r:embed="rId3"/>
          <a:srcRect r="2764" b="3"/>
          <a:stretch/>
        </p:blipFill>
        <p:spPr>
          <a:xfrm>
            <a:off x="587375" y="2082800"/>
            <a:ext cx="5508625" cy="3781425"/>
          </a:xfrm>
          <a:prstGeom prst="rect">
            <a:avLst/>
          </a:prstGeom>
          <a:noFill/>
        </p:spPr>
      </p:pic>
    </p:spTree>
    <p:extLst>
      <p:ext uri="{BB962C8B-B14F-4D97-AF65-F5344CB8AC3E}">
        <p14:creationId xmlns:p14="http://schemas.microsoft.com/office/powerpoint/2010/main" val="877900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3FEB786B-9C31-699A-8327-0BAB3BC2AA93}"/>
              </a:ext>
            </a:extLst>
          </p:cNvPr>
          <p:cNvSpPr>
            <a:spLocks noGrp="1"/>
          </p:cNvSpPr>
          <p:nvPr>
            <p:ph idx="10"/>
          </p:nvPr>
        </p:nvSpPr>
        <p:spPr/>
        <p:txBody>
          <a:bodyPr/>
          <a:lstStyle/>
          <a:p>
            <a:r>
              <a:rPr lang="sv-SE" sz="3200" dirty="0"/>
              <a:t>Ny socialtjänstlag</a:t>
            </a:r>
          </a:p>
          <a:p>
            <a:r>
              <a:rPr lang="sv-SE" sz="3200" dirty="0"/>
              <a:t>Samsjuklighetsutredningen</a:t>
            </a:r>
          </a:p>
        </p:txBody>
      </p:sp>
      <p:sp>
        <p:nvSpPr>
          <p:cNvPr id="3" name="Rubrik 2">
            <a:extLst>
              <a:ext uri="{FF2B5EF4-FFF2-40B4-BE49-F238E27FC236}">
                <a16:creationId xmlns:a16="http://schemas.microsoft.com/office/drawing/2014/main" id="{A6A57121-8748-39C8-C0B1-B18CF57A1767}"/>
              </a:ext>
            </a:extLst>
          </p:cNvPr>
          <p:cNvSpPr>
            <a:spLocks noGrp="1"/>
          </p:cNvSpPr>
          <p:nvPr>
            <p:ph type="ctrTitle"/>
          </p:nvPr>
        </p:nvSpPr>
        <p:spPr/>
        <p:txBody>
          <a:bodyPr/>
          <a:lstStyle/>
          <a:p>
            <a:r>
              <a:rPr lang="sv-SE" dirty="0"/>
              <a:t>Framtidens socialtjänst</a:t>
            </a:r>
          </a:p>
        </p:txBody>
      </p:sp>
      <p:pic>
        <p:nvPicPr>
          <p:cNvPr id="5" name="Bildobjekt 4" descr="En bild som visar himmel, sol, Backgrundsljus, moln">
            <a:extLst>
              <a:ext uri="{FF2B5EF4-FFF2-40B4-BE49-F238E27FC236}">
                <a16:creationId xmlns:a16="http://schemas.microsoft.com/office/drawing/2014/main" id="{7A3726FC-2468-1FCC-3BA5-C87EA760D166}"/>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672805" y="3211723"/>
            <a:ext cx="5055479" cy="3370978"/>
          </a:xfrm>
          <a:prstGeom prst="rect">
            <a:avLst/>
          </a:prstGeom>
        </p:spPr>
      </p:pic>
    </p:spTree>
    <p:extLst>
      <p:ext uri="{BB962C8B-B14F-4D97-AF65-F5344CB8AC3E}">
        <p14:creationId xmlns:p14="http://schemas.microsoft.com/office/powerpoint/2010/main" val="21196261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5722FE90-7E3F-D689-4CE4-065FB782B042}"/>
              </a:ext>
            </a:extLst>
          </p:cNvPr>
          <p:cNvSpPr>
            <a:spLocks noGrp="1"/>
          </p:cNvSpPr>
          <p:nvPr>
            <p:ph type="ctrTitle"/>
          </p:nvPr>
        </p:nvSpPr>
        <p:spPr/>
        <p:txBody>
          <a:bodyPr/>
          <a:lstStyle/>
          <a:p>
            <a:r>
              <a:rPr lang="sv-SE" dirty="0"/>
              <a:t>Frågor</a:t>
            </a:r>
          </a:p>
        </p:txBody>
      </p:sp>
      <p:pic>
        <p:nvPicPr>
          <p:cNvPr id="5" name="Bildobjekt 4" descr="En bild som visar tecknad serie">
            <a:extLst>
              <a:ext uri="{FF2B5EF4-FFF2-40B4-BE49-F238E27FC236}">
                <a16:creationId xmlns:a16="http://schemas.microsoft.com/office/drawing/2014/main" id="{0EB475E6-3F28-A4E4-F32A-51347CCA554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408680" y="2108200"/>
            <a:ext cx="4505960" cy="4505960"/>
          </a:xfrm>
          <a:prstGeom prst="rect">
            <a:avLst/>
          </a:prstGeom>
        </p:spPr>
      </p:pic>
    </p:spTree>
    <p:extLst>
      <p:ext uri="{BB962C8B-B14F-4D97-AF65-F5344CB8AC3E}">
        <p14:creationId xmlns:p14="http://schemas.microsoft.com/office/powerpoint/2010/main" val="37872399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9C4C2EBA-944E-5D92-2E5A-59E49FF9C56E}"/>
              </a:ext>
            </a:extLst>
          </p:cNvPr>
          <p:cNvSpPr>
            <a:spLocks noGrp="1"/>
          </p:cNvSpPr>
          <p:nvPr>
            <p:ph idx="10"/>
          </p:nvPr>
        </p:nvSpPr>
        <p:spPr>
          <a:xfrm>
            <a:off x="626240" y="2069119"/>
            <a:ext cx="10939520" cy="4427764"/>
          </a:xfrm>
        </p:spPr>
        <p:txBody>
          <a:bodyPr/>
          <a:lstStyle/>
          <a:p>
            <a:pPr marL="0" indent="0">
              <a:buNone/>
            </a:pPr>
            <a:r>
              <a:rPr lang="sv-SE" sz="3600" dirty="0"/>
              <a:t>Tack för att ni har lyssnat</a:t>
            </a:r>
          </a:p>
          <a:p>
            <a:pPr marL="0" indent="0">
              <a:buNone/>
            </a:pPr>
            <a:endParaRPr lang="sv-SE" sz="3600" dirty="0"/>
          </a:p>
          <a:p>
            <a:pPr marL="0" indent="0">
              <a:buNone/>
            </a:pPr>
            <a:r>
              <a:rPr lang="sv-SE" sz="3600" dirty="0"/>
              <a:t>Malin Strand </a:t>
            </a:r>
          </a:p>
          <a:p>
            <a:pPr marL="0" indent="0">
              <a:buNone/>
            </a:pPr>
            <a:r>
              <a:rPr lang="sv-SE" sz="3600" dirty="0">
                <a:hlinkClick r:id="rId2"/>
              </a:rPr>
              <a:t>malin.strand@skovde.se</a:t>
            </a:r>
            <a:r>
              <a:rPr lang="sv-SE" sz="3600" dirty="0"/>
              <a:t> </a:t>
            </a:r>
          </a:p>
          <a:p>
            <a:pPr marL="0" indent="0">
              <a:buNone/>
            </a:pPr>
            <a:endParaRPr lang="sv-SE" sz="3600" dirty="0"/>
          </a:p>
          <a:p>
            <a:pPr marL="0" indent="0">
              <a:buNone/>
            </a:pPr>
            <a:r>
              <a:rPr lang="sv-SE" sz="3600" dirty="0"/>
              <a:t>Cecilia Klämberg</a:t>
            </a:r>
            <a:endParaRPr lang="sv-SE" sz="3600" dirty="0">
              <a:hlinkClick r:id="rId3">
                <a:extLst>
                  <a:ext uri="{A12FA001-AC4F-418D-AE19-62706E023703}">
                    <ahyp:hlinkClr xmlns:ahyp="http://schemas.microsoft.com/office/drawing/2018/hyperlinkcolor" val="tx"/>
                  </a:ext>
                </a:extLst>
              </a:hlinkClick>
            </a:endParaRPr>
          </a:p>
          <a:p>
            <a:pPr marL="0" indent="0">
              <a:buNone/>
            </a:pPr>
            <a:r>
              <a:rPr lang="sv-SE" sz="3600" dirty="0">
                <a:solidFill>
                  <a:srgbClr val="1951A0"/>
                </a:solidFill>
                <a:hlinkClick r:id="rId3">
                  <a:extLst>
                    <a:ext uri="{A12FA001-AC4F-418D-AE19-62706E023703}">
                      <ahyp:hlinkClr xmlns:ahyp="http://schemas.microsoft.com/office/drawing/2018/hyperlinkcolor" val="tx"/>
                    </a:ext>
                  </a:extLst>
                </a:hlinkClick>
              </a:rPr>
              <a:t>cecilia.klamberg@skovde.se</a:t>
            </a:r>
            <a:endParaRPr lang="sv-SE" sz="3600" dirty="0"/>
          </a:p>
          <a:p>
            <a:pPr marL="0" indent="0">
              <a:buNone/>
            </a:pPr>
            <a:endParaRPr lang="sv-SE" sz="3600" dirty="0"/>
          </a:p>
          <a:p>
            <a:pPr marL="0" indent="0">
              <a:buNone/>
            </a:pPr>
            <a:endParaRPr lang="sv-SE" sz="3600" dirty="0"/>
          </a:p>
        </p:txBody>
      </p:sp>
      <p:sp>
        <p:nvSpPr>
          <p:cNvPr id="3" name="Rubrik 2">
            <a:extLst>
              <a:ext uri="{FF2B5EF4-FFF2-40B4-BE49-F238E27FC236}">
                <a16:creationId xmlns:a16="http://schemas.microsoft.com/office/drawing/2014/main" id="{18E16A72-5765-8273-F9D3-846745AFED98}"/>
              </a:ext>
            </a:extLst>
          </p:cNvPr>
          <p:cNvSpPr>
            <a:spLocks noGrp="1"/>
          </p:cNvSpPr>
          <p:nvPr>
            <p:ph type="ctrTitle"/>
          </p:nvPr>
        </p:nvSpPr>
        <p:spPr/>
        <p:txBody>
          <a:bodyPr/>
          <a:lstStyle/>
          <a:p>
            <a:r>
              <a:rPr lang="sv-SE" dirty="0"/>
              <a:t>Tack för oss</a:t>
            </a:r>
          </a:p>
        </p:txBody>
      </p:sp>
    </p:spTree>
    <p:extLst>
      <p:ext uri="{BB962C8B-B14F-4D97-AF65-F5344CB8AC3E}">
        <p14:creationId xmlns:p14="http://schemas.microsoft.com/office/powerpoint/2010/main" val="561373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40633922-401A-1FA7-AF6E-B666D0F90447}"/>
              </a:ext>
            </a:extLst>
          </p:cNvPr>
          <p:cNvSpPr>
            <a:spLocks noGrp="1"/>
          </p:cNvSpPr>
          <p:nvPr>
            <p:ph type="ctrTitle"/>
          </p:nvPr>
        </p:nvSpPr>
        <p:spPr/>
        <p:txBody>
          <a:bodyPr/>
          <a:lstStyle/>
          <a:p>
            <a:r>
              <a:rPr lang="sv-SE" dirty="0"/>
              <a:t>Koll på </a:t>
            </a:r>
            <a:r>
              <a:rPr lang="sv-SE" dirty="0" err="1"/>
              <a:t>soc</a:t>
            </a:r>
            <a:r>
              <a:rPr lang="sv-SE" dirty="0"/>
              <a:t>?</a:t>
            </a:r>
          </a:p>
        </p:txBody>
      </p:sp>
      <p:sp>
        <p:nvSpPr>
          <p:cNvPr id="4" name="Ellips 3">
            <a:extLst>
              <a:ext uri="{FF2B5EF4-FFF2-40B4-BE49-F238E27FC236}">
                <a16:creationId xmlns:a16="http://schemas.microsoft.com/office/drawing/2014/main" id="{A47513A1-BFED-6308-D932-EEAE604A5918}"/>
              </a:ext>
            </a:extLst>
          </p:cNvPr>
          <p:cNvSpPr/>
          <p:nvPr/>
        </p:nvSpPr>
        <p:spPr>
          <a:xfrm>
            <a:off x="557050" y="2143125"/>
            <a:ext cx="1409805" cy="1129690"/>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sv-SE" dirty="0"/>
              <a:t>Skyddar barn</a:t>
            </a:r>
          </a:p>
        </p:txBody>
      </p:sp>
      <p:sp>
        <p:nvSpPr>
          <p:cNvPr id="5" name="Ellips 4">
            <a:extLst>
              <a:ext uri="{FF2B5EF4-FFF2-40B4-BE49-F238E27FC236}">
                <a16:creationId xmlns:a16="http://schemas.microsoft.com/office/drawing/2014/main" id="{C041977F-A2FD-2099-6690-3A0F6A2A9632}"/>
              </a:ext>
            </a:extLst>
          </p:cNvPr>
          <p:cNvSpPr/>
          <p:nvPr/>
        </p:nvSpPr>
        <p:spPr>
          <a:xfrm>
            <a:off x="2205564" y="1839141"/>
            <a:ext cx="1276350" cy="105923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sv-SE" dirty="0"/>
              <a:t>Skydd</a:t>
            </a:r>
          </a:p>
        </p:txBody>
      </p:sp>
      <p:sp>
        <p:nvSpPr>
          <p:cNvPr id="6" name="Ellips 5">
            <a:extLst>
              <a:ext uri="{FF2B5EF4-FFF2-40B4-BE49-F238E27FC236}">
                <a16:creationId xmlns:a16="http://schemas.microsoft.com/office/drawing/2014/main" id="{50CD427D-8F70-D772-0873-8711C5107FD7}"/>
              </a:ext>
            </a:extLst>
          </p:cNvPr>
          <p:cNvSpPr/>
          <p:nvPr/>
        </p:nvSpPr>
        <p:spPr>
          <a:xfrm>
            <a:off x="314533" y="3839880"/>
            <a:ext cx="2109634" cy="1693494"/>
          </a:xfrm>
          <a:prstGeom prst="ellipse">
            <a:avLst/>
          </a:prstGeom>
        </p:spPr>
        <p:style>
          <a:lnRef idx="3">
            <a:schemeClr val="lt1"/>
          </a:lnRef>
          <a:fillRef idx="1">
            <a:schemeClr val="dk1"/>
          </a:fillRef>
          <a:effectRef idx="1">
            <a:schemeClr val="dk1"/>
          </a:effectRef>
          <a:fontRef idx="minor">
            <a:schemeClr val="lt1"/>
          </a:fontRef>
        </p:style>
        <p:txBody>
          <a:bodyPr rtlCol="0" anchor="ctr"/>
          <a:lstStyle/>
          <a:p>
            <a:pPr algn="ctr"/>
            <a:r>
              <a:rPr lang="sv-SE" dirty="0"/>
              <a:t>Behandlar missbrukare</a:t>
            </a:r>
          </a:p>
        </p:txBody>
      </p:sp>
      <p:sp>
        <p:nvSpPr>
          <p:cNvPr id="7" name="Ellips 6">
            <a:extLst>
              <a:ext uri="{FF2B5EF4-FFF2-40B4-BE49-F238E27FC236}">
                <a16:creationId xmlns:a16="http://schemas.microsoft.com/office/drawing/2014/main" id="{C762E374-2259-F2FB-CF6C-92C1F4002CE9}"/>
              </a:ext>
            </a:extLst>
          </p:cNvPr>
          <p:cNvSpPr/>
          <p:nvPr/>
        </p:nvSpPr>
        <p:spPr>
          <a:xfrm>
            <a:off x="2800140" y="4486275"/>
            <a:ext cx="1695660" cy="1582255"/>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sv-SE" dirty="0"/>
              <a:t>Drogtester</a:t>
            </a:r>
          </a:p>
        </p:txBody>
      </p:sp>
      <p:sp>
        <p:nvSpPr>
          <p:cNvPr id="8" name="Ellips 7">
            <a:extLst>
              <a:ext uri="{FF2B5EF4-FFF2-40B4-BE49-F238E27FC236}">
                <a16:creationId xmlns:a16="http://schemas.microsoft.com/office/drawing/2014/main" id="{F52E8B81-B505-2379-F9C7-25D22B8DE32A}"/>
              </a:ext>
            </a:extLst>
          </p:cNvPr>
          <p:cNvSpPr/>
          <p:nvPr/>
        </p:nvSpPr>
        <p:spPr>
          <a:xfrm>
            <a:off x="3270893" y="2750941"/>
            <a:ext cx="1695659" cy="1693494"/>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sv-SE" dirty="0"/>
              <a:t>Hemtjänst</a:t>
            </a:r>
          </a:p>
        </p:txBody>
      </p:sp>
      <p:sp>
        <p:nvSpPr>
          <p:cNvPr id="9" name="Ellips 8">
            <a:extLst>
              <a:ext uri="{FF2B5EF4-FFF2-40B4-BE49-F238E27FC236}">
                <a16:creationId xmlns:a16="http://schemas.microsoft.com/office/drawing/2014/main" id="{6BB05F32-9D79-2243-54BE-DCD46C364E01}"/>
              </a:ext>
            </a:extLst>
          </p:cNvPr>
          <p:cNvSpPr/>
          <p:nvPr/>
        </p:nvSpPr>
        <p:spPr>
          <a:xfrm>
            <a:off x="1617776" y="3202356"/>
            <a:ext cx="1276350" cy="1059231"/>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sv-SE" dirty="0"/>
              <a:t>Pengar</a:t>
            </a:r>
          </a:p>
        </p:txBody>
      </p:sp>
      <p:sp>
        <p:nvSpPr>
          <p:cNvPr id="10" name="Ellips 9">
            <a:extLst>
              <a:ext uri="{FF2B5EF4-FFF2-40B4-BE49-F238E27FC236}">
                <a16:creationId xmlns:a16="http://schemas.microsoft.com/office/drawing/2014/main" id="{12EB6A51-C0BD-3DD4-019F-66EA40D1D493}"/>
              </a:ext>
            </a:extLst>
          </p:cNvPr>
          <p:cNvSpPr/>
          <p:nvPr/>
        </p:nvSpPr>
        <p:spPr>
          <a:xfrm>
            <a:off x="8357725" y="1951729"/>
            <a:ext cx="2552700" cy="1367689"/>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sv-SE" dirty="0"/>
              <a:t>Äldreboenden</a:t>
            </a:r>
          </a:p>
        </p:txBody>
      </p:sp>
      <p:sp>
        <p:nvSpPr>
          <p:cNvPr id="11" name="Ellips 10">
            <a:extLst>
              <a:ext uri="{FF2B5EF4-FFF2-40B4-BE49-F238E27FC236}">
                <a16:creationId xmlns:a16="http://schemas.microsoft.com/office/drawing/2014/main" id="{CED8FFA7-645F-C42C-6F4D-F20E726E4F15}"/>
              </a:ext>
            </a:extLst>
          </p:cNvPr>
          <p:cNvSpPr/>
          <p:nvPr/>
        </p:nvSpPr>
        <p:spPr>
          <a:xfrm>
            <a:off x="6585036" y="2013369"/>
            <a:ext cx="1276350" cy="1059231"/>
          </a:xfrm>
          <a:prstGeom prst="ellipse">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sv-SE" dirty="0"/>
              <a:t>Våld</a:t>
            </a:r>
          </a:p>
        </p:txBody>
      </p:sp>
      <p:sp>
        <p:nvSpPr>
          <p:cNvPr id="12" name="Ellips 11">
            <a:extLst>
              <a:ext uri="{FF2B5EF4-FFF2-40B4-BE49-F238E27FC236}">
                <a16:creationId xmlns:a16="http://schemas.microsoft.com/office/drawing/2014/main" id="{2B70BA49-2A19-5587-E074-A3BE97F45716}"/>
              </a:ext>
            </a:extLst>
          </p:cNvPr>
          <p:cNvSpPr/>
          <p:nvPr/>
        </p:nvSpPr>
        <p:spPr>
          <a:xfrm>
            <a:off x="4992652" y="2920483"/>
            <a:ext cx="2791037" cy="2687879"/>
          </a:xfrm>
          <a:prstGeom prst="ellipse">
            <a:avLst/>
          </a:prstGeom>
        </p:spPr>
        <p:style>
          <a:lnRef idx="3">
            <a:schemeClr val="lt1"/>
          </a:lnRef>
          <a:fillRef idx="1">
            <a:schemeClr val="dk1"/>
          </a:fillRef>
          <a:effectRef idx="1">
            <a:schemeClr val="dk1"/>
          </a:effectRef>
          <a:fontRef idx="minor">
            <a:schemeClr val="lt1"/>
          </a:fontRef>
        </p:style>
        <p:txBody>
          <a:bodyPr rtlCol="0" anchor="ctr"/>
          <a:lstStyle/>
          <a:p>
            <a:pPr algn="ctr"/>
            <a:r>
              <a:rPr lang="sv-SE" dirty="0"/>
              <a:t>Handikappomsorg</a:t>
            </a:r>
          </a:p>
        </p:txBody>
      </p:sp>
      <p:sp>
        <p:nvSpPr>
          <p:cNvPr id="13" name="Ellips 12">
            <a:extLst>
              <a:ext uri="{FF2B5EF4-FFF2-40B4-BE49-F238E27FC236}">
                <a16:creationId xmlns:a16="http://schemas.microsoft.com/office/drawing/2014/main" id="{077ED464-3771-E2EB-4740-6F09C2ECF66F}"/>
              </a:ext>
            </a:extLst>
          </p:cNvPr>
          <p:cNvSpPr/>
          <p:nvPr/>
        </p:nvSpPr>
        <p:spPr>
          <a:xfrm>
            <a:off x="7376269" y="3151283"/>
            <a:ext cx="1839165" cy="155440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sv-SE" dirty="0"/>
              <a:t>Ungdomar</a:t>
            </a:r>
          </a:p>
        </p:txBody>
      </p:sp>
      <p:sp>
        <p:nvSpPr>
          <p:cNvPr id="14" name="Ellips 13">
            <a:extLst>
              <a:ext uri="{FF2B5EF4-FFF2-40B4-BE49-F238E27FC236}">
                <a16:creationId xmlns:a16="http://schemas.microsoft.com/office/drawing/2014/main" id="{A53A07DA-CC2B-CAF7-1190-B8380EA5776A}"/>
              </a:ext>
            </a:extLst>
          </p:cNvPr>
          <p:cNvSpPr/>
          <p:nvPr/>
        </p:nvSpPr>
        <p:spPr>
          <a:xfrm>
            <a:off x="10131055" y="2996312"/>
            <a:ext cx="1839165" cy="1554405"/>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sv-SE" dirty="0" err="1"/>
              <a:t>Fältare</a:t>
            </a:r>
            <a:endParaRPr lang="sv-SE" dirty="0"/>
          </a:p>
        </p:txBody>
      </p:sp>
      <p:sp>
        <p:nvSpPr>
          <p:cNvPr id="15" name="Ellips 14">
            <a:extLst>
              <a:ext uri="{FF2B5EF4-FFF2-40B4-BE49-F238E27FC236}">
                <a16:creationId xmlns:a16="http://schemas.microsoft.com/office/drawing/2014/main" id="{7EC01776-6CA9-7ED2-8F1E-06A070C2E68E}"/>
              </a:ext>
            </a:extLst>
          </p:cNvPr>
          <p:cNvSpPr/>
          <p:nvPr/>
        </p:nvSpPr>
        <p:spPr>
          <a:xfrm>
            <a:off x="4651542" y="4910899"/>
            <a:ext cx="1839165" cy="176612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sv-SE" dirty="0"/>
              <a:t>Flyktingar</a:t>
            </a:r>
          </a:p>
        </p:txBody>
      </p:sp>
      <p:sp>
        <p:nvSpPr>
          <p:cNvPr id="16" name="Ellips 15">
            <a:extLst>
              <a:ext uri="{FF2B5EF4-FFF2-40B4-BE49-F238E27FC236}">
                <a16:creationId xmlns:a16="http://schemas.microsoft.com/office/drawing/2014/main" id="{CE54E3E2-01D9-BA69-49E3-4BBE08C2EA0D}"/>
              </a:ext>
            </a:extLst>
          </p:cNvPr>
          <p:cNvSpPr/>
          <p:nvPr/>
        </p:nvSpPr>
        <p:spPr>
          <a:xfrm>
            <a:off x="4046867" y="811798"/>
            <a:ext cx="2410143" cy="1860941"/>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sv-SE" dirty="0"/>
              <a:t>Ungdomsvård</a:t>
            </a:r>
          </a:p>
        </p:txBody>
      </p:sp>
      <p:sp>
        <p:nvSpPr>
          <p:cNvPr id="17" name="Ellips 16">
            <a:extLst>
              <a:ext uri="{FF2B5EF4-FFF2-40B4-BE49-F238E27FC236}">
                <a16:creationId xmlns:a16="http://schemas.microsoft.com/office/drawing/2014/main" id="{28D13CC3-8B2B-AA52-22F0-EB49285DA5D8}"/>
              </a:ext>
            </a:extLst>
          </p:cNvPr>
          <p:cNvSpPr/>
          <p:nvPr/>
        </p:nvSpPr>
        <p:spPr>
          <a:xfrm>
            <a:off x="8699310" y="3849438"/>
            <a:ext cx="1839165" cy="1554405"/>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sv-SE" dirty="0"/>
              <a:t>Härbärgen</a:t>
            </a:r>
          </a:p>
        </p:txBody>
      </p:sp>
      <p:sp>
        <p:nvSpPr>
          <p:cNvPr id="18" name="Ellips 17">
            <a:extLst>
              <a:ext uri="{FF2B5EF4-FFF2-40B4-BE49-F238E27FC236}">
                <a16:creationId xmlns:a16="http://schemas.microsoft.com/office/drawing/2014/main" id="{35730807-9D7D-D159-2E6C-2DB42A4D9388}"/>
              </a:ext>
            </a:extLst>
          </p:cNvPr>
          <p:cNvSpPr/>
          <p:nvPr/>
        </p:nvSpPr>
        <p:spPr>
          <a:xfrm>
            <a:off x="8831725" y="5122619"/>
            <a:ext cx="1839165" cy="1554405"/>
          </a:xfrm>
          <a:prstGeom prst="ellipse">
            <a:avLst/>
          </a:prstGeom>
        </p:spPr>
        <p:style>
          <a:lnRef idx="3">
            <a:schemeClr val="lt1"/>
          </a:lnRef>
          <a:fillRef idx="1">
            <a:schemeClr val="dk1"/>
          </a:fillRef>
          <a:effectRef idx="1">
            <a:schemeClr val="dk1"/>
          </a:effectRef>
          <a:fontRef idx="minor">
            <a:schemeClr val="lt1"/>
          </a:fontRef>
        </p:style>
        <p:txBody>
          <a:bodyPr rtlCol="0" anchor="ctr"/>
          <a:lstStyle/>
          <a:p>
            <a:pPr algn="ctr"/>
            <a:r>
              <a:rPr lang="sv-SE" dirty="0"/>
              <a:t>Inget</a:t>
            </a:r>
          </a:p>
        </p:txBody>
      </p:sp>
      <p:sp>
        <p:nvSpPr>
          <p:cNvPr id="19" name="Ellips 18">
            <a:extLst>
              <a:ext uri="{FF2B5EF4-FFF2-40B4-BE49-F238E27FC236}">
                <a16:creationId xmlns:a16="http://schemas.microsoft.com/office/drawing/2014/main" id="{B98C6821-C994-CAFC-0D9D-B9BABFED7225}"/>
              </a:ext>
            </a:extLst>
          </p:cNvPr>
          <p:cNvSpPr/>
          <p:nvPr/>
        </p:nvSpPr>
        <p:spPr>
          <a:xfrm>
            <a:off x="7107935" y="4844631"/>
            <a:ext cx="1839165" cy="1554405"/>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sv-SE" dirty="0"/>
              <a:t>Tvångsvård</a:t>
            </a:r>
          </a:p>
        </p:txBody>
      </p:sp>
      <p:sp>
        <p:nvSpPr>
          <p:cNvPr id="21" name="Ellips 20">
            <a:extLst>
              <a:ext uri="{FF2B5EF4-FFF2-40B4-BE49-F238E27FC236}">
                <a16:creationId xmlns:a16="http://schemas.microsoft.com/office/drawing/2014/main" id="{56600BC9-70B4-813A-D94F-6B3433E505F3}"/>
              </a:ext>
            </a:extLst>
          </p:cNvPr>
          <p:cNvSpPr/>
          <p:nvPr/>
        </p:nvSpPr>
        <p:spPr>
          <a:xfrm>
            <a:off x="574066" y="5320818"/>
            <a:ext cx="2552700" cy="1367689"/>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sv-SE" dirty="0"/>
              <a:t>Kidnappar barn</a:t>
            </a:r>
          </a:p>
        </p:txBody>
      </p:sp>
    </p:spTree>
    <p:extLst>
      <p:ext uri="{BB962C8B-B14F-4D97-AF65-F5344CB8AC3E}">
        <p14:creationId xmlns:p14="http://schemas.microsoft.com/office/powerpoint/2010/main" val="36248111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BAEEEEE6-08E7-7ACC-D290-B902A0FEAA36}"/>
              </a:ext>
            </a:extLst>
          </p:cNvPr>
          <p:cNvSpPr>
            <a:spLocks noGrp="1"/>
          </p:cNvSpPr>
          <p:nvPr>
            <p:ph idx="10"/>
          </p:nvPr>
        </p:nvSpPr>
        <p:spPr>
          <a:xfrm>
            <a:off x="661930" y="2334985"/>
            <a:ext cx="9490879" cy="4160537"/>
          </a:xfrm>
        </p:spPr>
        <p:txBody>
          <a:bodyPr/>
          <a:lstStyle/>
          <a:p>
            <a:pPr marL="0" indent="0" algn="l" fontAlgn="base">
              <a:buNone/>
            </a:pPr>
            <a:r>
              <a:rPr lang="sv-SE" sz="2400" b="1" i="0" dirty="0">
                <a:solidFill>
                  <a:srgbClr val="1B1B1B"/>
                </a:solidFill>
                <a:effectLst/>
                <a:latin typeface="Open Sans" panose="020B0606030504020204" pitchFamily="34" charset="0"/>
              </a:rPr>
              <a:t>1 kap. Socialtjänstens mål</a:t>
            </a:r>
          </a:p>
          <a:p>
            <a:pPr marL="0" indent="0" algn="l" fontAlgn="base">
              <a:buNone/>
            </a:pPr>
            <a:r>
              <a:rPr lang="sv-SE" sz="2400" b="1" i="0" dirty="0">
                <a:solidFill>
                  <a:srgbClr val="1B1B1B"/>
                </a:solidFill>
                <a:effectLst/>
                <a:latin typeface="var(--fontFamily-primary)"/>
              </a:rPr>
              <a:t>1 §</a:t>
            </a:r>
            <a:r>
              <a:rPr lang="sv-SE" sz="2400" b="0" i="0" dirty="0">
                <a:solidFill>
                  <a:srgbClr val="1B1B1B"/>
                </a:solidFill>
                <a:effectLst/>
                <a:latin typeface="Open Sans" panose="020B0606030504020204" pitchFamily="34" charset="0"/>
              </a:rPr>
              <a:t>   Samhällets socialtjänst skall på demokratins och solidaritetens grund främja människornas</a:t>
            </a:r>
            <a:br>
              <a:rPr lang="sv-SE" sz="2400" dirty="0"/>
            </a:br>
            <a:r>
              <a:rPr lang="sv-SE" sz="2400" b="0" i="0" dirty="0">
                <a:solidFill>
                  <a:srgbClr val="1B1B1B"/>
                </a:solidFill>
                <a:effectLst/>
                <a:latin typeface="Open Sans" panose="020B0606030504020204" pitchFamily="34" charset="0"/>
              </a:rPr>
              <a:t>   - ekonomiska och sociala trygghet,</a:t>
            </a:r>
            <a:br>
              <a:rPr lang="sv-SE" sz="2400" dirty="0"/>
            </a:br>
            <a:r>
              <a:rPr lang="sv-SE" sz="2400" b="0" i="0" dirty="0">
                <a:solidFill>
                  <a:srgbClr val="1B1B1B"/>
                </a:solidFill>
                <a:effectLst/>
                <a:latin typeface="Open Sans" panose="020B0606030504020204" pitchFamily="34" charset="0"/>
              </a:rPr>
              <a:t>   - jämlikhet i levnadsvillkor,</a:t>
            </a:r>
            <a:br>
              <a:rPr lang="sv-SE" sz="2400" dirty="0"/>
            </a:br>
            <a:r>
              <a:rPr lang="sv-SE" sz="2400" b="0" i="0" dirty="0">
                <a:solidFill>
                  <a:srgbClr val="1B1B1B"/>
                </a:solidFill>
                <a:effectLst/>
                <a:latin typeface="Open Sans" panose="020B0606030504020204" pitchFamily="34" charset="0"/>
              </a:rPr>
              <a:t>   - aktiva deltagande i samhällslivet.</a:t>
            </a:r>
          </a:p>
          <a:p>
            <a:pPr marL="0" indent="0" algn="l" fontAlgn="base">
              <a:buNone/>
            </a:pPr>
            <a:r>
              <a:rPr lang="sv-SE" sz="2400" b="0" i="0" dirty="0">
                <a:solidFill>
                  <a:srgbClr val="1B1B1B"/>
                </a:solidFill>
                <a:effectLst/>
                <a:latin typeface="Open Sans" panose="020B0606030504020204" pitchFamily="34" charset="0"/>
              </a:rPr>
              <a:t>Socialtjänsten skall under hänsynstagande till människans ansvar för sin och andras sociala situation inriktas på att frigöra och utveckla enskildas och gruppers egna resurser.</a:t>
            </a:r>
          </a:p>
          <a:p>
            <a:pPr marL="0" indent="0">
              <a:buNone/>
            </a:pPr>
            <a:r>
              <a:rPr lang="sv-SE" sz="2400" b="0" i="0" dirty="0">
                <a:solidFill>
                  <a:srgbClr val="1B1B1B"/>
                </a:solidFill>
                <a:effectLst/>
                <a:latin typeface="Open Sans" panose="020B0606030504020204" pitchFamily="34" charset="0"/>
              </a:rPr>
              <a:t>Verksamheten skall bygga på respekt för människornas självbestämmanderätt och integritet.</a:t>
            </a:r>
            <a:endParaRPr lang="sv-SE" sz="2400" dirty="0"/>
          </a:p>
        </p:txBody>
      </p:sp>
      <p:sp>
        <p:nvSpPr>
          <p:cNvPr id="3" name="Rubrik 2">
            <a:extLst>
              <a:ext uri="{FF2B5EF4-FFF2-40B4-BE49-F238E27FC236}">
                <a16:creationId xmlns:a16="http://schemas.microsoft.com/office/drawing/2014/main" id="{CDF1481C-CBE4-6A36-4183-25FEE0838947}"/>
              </a:ext>
            </a:extLst>
          </p:cNvPr>
          <p:cNvSpPr>
            <a:spLocks noGrp="1"/>
          </p:cNvSpPr>
          <p:nvPr>
            <p:ph type="ctrTitle"/>
          </p:nvPr>
        </p:nvSpPr>
        <p:spPr/>
        <p:txBody>
          <a:bodyPr/>
          <a:lstStyle/>
          <a:p>
            <a:r>
              <a:rPr lang="sv-SE" dirty="0"/>
              <a:t>Portalparagrafen</a:t>
            </a:r>
          </a:p>
        </p:txBody>
      </p:sp>
    </p:spTree>
    <p:extLst>
      <p:ext uri="{BB962C8B-B14F-4D97-AF65-F5344CB8AC3E}">
        <p14:creationId xmlns:p14="http://schemas.microsoft.com/office/powerpoint/2010/main" val="31078494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3215DF8D-9F71-59D4-183A-D6022AC9D86C}"/>
              </a:ext>
            </a:extLst>
          </p:cNvPr>
          <p:cNvSpPr>
            <a:spLocks noGrp="1"/>
          </p:cNvSpPr>
          <p:nvPr>
            <p:ph idx="10"/>
          </p:nvPr>
        </p:nvSpPr>
        <p:spPr/>
        <p:txBody>
          <a:bodyPr/>
          <a:lstStyle/>
          <a:p>
            <a:pPr marL="0" indent="0">
              <a:buNone/>
            </a:pPr>
            <a:r>
              <a:rPr lang="sv-SE" sz="2800" dirty="0"/>
              <a:t>Socialtjänsten har ansvar för att de som vistas i kommunen får det stöd och den hjälp som de behöver men ska även arbeta förebyggande och inventerande. </a:t>
            </a:r>
          </a:p>
          <a:p>
            <a:pPr marL="0" indent="0">
              <a:buNone/>
            </a:pPr>
            <a:r>
              <a:rPr lang="sv-SE" sz="2800" dirty="0"/>
              <a:t>Socialtjänstlagen omfattar vidare rätten till bistånd och särskilda bestämmelser för olika grupper.</a:t>
            </a:r>
          </a:p>
        </p:txBody>
      </p:sp>
      <p:sp>
        <p:nvSpPr>
          <p:cNvPr id="3" name="Rubrik 2">
            <a:extLst>
              <a:ext uri="{FF2B5EF4-FFF2-40B4-BE49-F238E27FC236}">
                <a16:creationId xmlns:a16="http://schemas.microsoft.com/office/drawing/2014/main" id="{3AF70DC5-081F-BBF4-0E90-5C3C1847087F}"/>
              </a:ext>
            </a:extLst>
          </p:cNvPr>
          <p:cNvSpPr>
            <a:spLocks noGrp="1"/>
          </p:cNvSpPr>
          <p:nvPr>
            <p:ph type="ctrTitle"/>
          </p:nvPr>
        </p:nvSpPr>
        <p:spPr/>
        <p:txBody>
          <a:bodyPr/>
          <a:lstStyle/>
          <a:p>
            <a:r>
              <a:rPr lang="sv-SE" sz="3600" dirty="0"/>
              <a:t>Socialstyrelsen om socialtjänstens uppdrag</a:t>
            </a:r>
          </a:p>
        </p:txBody>
      </p:sp>
      <p:pic>
        <p:nvPicPr>
          <p:cNvPr id="8" name="Bildobjekt 7" descr="En bild som visar siluett, person, fotbeklädnader, svart och vit">
            <a:extLst>
              <a:ext uri="{FF2B5EF4-FFF2-40B4-BE49-F238E27FC236}">
                <a16:creationId xmlns:a16="http://schemas.microsoft.com/office/drawing/2014/main" id="{87BAF8F7-9F71-E2B3-FABF-4A6D3D424506}"/>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875639" y="4295773"/>
            <a:ext cx="3576933" cy="2616331"/>
          </a:xfrm>
          <a:prstGeom prst="rect">
            <a:avLst/>
          </a:prstGeom>
        </p:spPr>
      </p:pic>
    </p:spTree>
    <p:extLst>
      <p:ext uri="{BB962C8B-B14F-4D97-AF65-F5344CB8AC3E}">
        <p14:creationId xmlns:p14="http://schemas.microsoft.com/office/powerpoint/2010/main" val="31450671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238EA9D2-9313-1B38-FF10-9A1C3BF92405}"/>
              </a:ext>
            </a:extLst>
          </p:cNvPr>
          <p:cNvSpPr>
            <a:spLocks noGrp="1"/>
          </p:cNvSpPr>
          <p:nvPr>
            <p:ph type="ctrTitle"/>
          </p:nvPr>
        </p:nvSpPr>
        <p:spPr/>
        <p:txBody>
          <a:bodyPr/>
          <a:lstStyle/>
          <a:p>
            <a:r>
              <a:rPr lang="sv-SE" dirty="0"/>
              <a:t>Vad gör egentligen socialtjänsten</a:t>
            </a:r>
          </a:p>
        </p:txBody>
      </p:sp>
      <p:graphicFrame>
        <p:nvGraphicFramePr>
          <p:cNvPr id="4" name="Diagram 3">
            <a:extLst>
              <a:ext uri="{FF2B5EF4-FFF2-40B4-BE49-F238E27FC236}">
                <a16:creationId xmlns:a16="http://schemas.microsoft.com/office/drawing/2014/main" id="{54DD6BC0-2CD0-911C-A2EE-FF8ED6524A86}"/>
              </a:ext>
            </a:extLst>
          </p:cNvPr>
          <p:cNvGraphicFramePr/>
          <p:nvPr/>
        </p:nvGraphicFramePr>
        <p:xfrm>
          <a:off x="587376" y="3051209"/>
          <a:ext cx="7956550" cy="32067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lödesschema: Sammanfoga 4">
            <a:extLst>
              <a:ext uri="{FF2B5EF4-FFF2-40B4-BE49-F238E27FC236}">
                <a16:creationId xmlns:a16="http://schemas.microsoft.com/office/drawing/2014/main" id="{8E2E494A-62DD-88AC-B0D8-DE425892015E}"/>
              </a:ext>
            </a:extLst>
          </p:cNvPr>
          <p:cNvSpPr/>
          <p:nvPr/>
        </p:nvSpPr>
        <p:spPr>
          <a:xfrm>
            <a:off x="8898672" y="2516490"/>
            <a:ext cx="2705951" cy="3206718"/>
          </a:xfrm>
          <a:prstGeom prst="flowChartMerg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5400000" scaled="1"/>
                <a:tileRect/>
              </a:gradFill>
            </a:endParaRPr>
          </a:p>
        </p:txBody>
      </p:sp>
    </p:spTree>
    <p:extLst>
      <p:ext uri="{BB962C8B-B14F-4D97-AF65-F5344CB8AC3E}">
        <p14:creationId xmlns:p14="http://schemas.microsoft.com/office/powerpoint/2010/main" val="1508173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graphicEl>
                                              <a:dgm id="{BE5B6852-05F5-4498-8EF4-022845EA3E7B}"/>
                                            </p:graphicEl>
                                          </p:spTgt>
                                        </p:tgtEl>
                                        <p:attrNameLst>
                                          <p:attrName>style.visibility</p:attrName>
                                        </p:attrNameLst>
                                      </p:cBhvr>
                                      <p:to>
                                        <p:strVal val="visible"/>
                                      </p:to>
                                    </p:set>
                                    <p:animEffect transition="in" filter="randombar(horizontal)">
                                      <p:cBhvr>
                                        <p:cTn id="7" dur="3000"/>
                                        <p:tgtEl>
                                          <p:spTgt spid="4">
                                            <p:graphicEl>
                                              <a:dgm id="{BE5B6852-05F5-4498-8EF4-022845EA3E7B}"/>
                                            </p:graphic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graphicEl>
                                              <a:dgm id="{4A23DB04-970F-4DC7-BF92-3E087CB372A6}"/>
                                            </p:graphicEl>
                                          </p:spTgt>
                                        </p:tgtEl>
                                        <p:attrNameLst>
                                          <p:attrName>style.visibility</p:attrName>
                                        </p:attrNameLst>
                                      </p:cBhvr>
                                      <p:to>
                                        <p:strVal val="visible"/>
                                      </p:to>
                                    </p:set>
                                    <p:animEffect transition="in" filter="randombar(horizontal)">
                                      <p:cBhvr>
                                        <p:cTn id="10" dur="500"/>
                                        <p:tgtEl>
                                          <p:spTgt spid="4">
                                            <p:graphicEl>
                                              <a:dgm id="{4A23DB04-970F-4DC7-BF92-3E087CB372A6}"/>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
                                            <p:graphicEl>
                                              <a:dgm id="{AE52E235-5896-4E49-9145-EE1A3C4BCD15}"/>
                                            </p:graphicEl>
                                          </p:spTgt>
                                        </p:tgtEl>
                                        <p:attrNameLst>
                                          <p:attrName>style.visibility</p:attrName>
                                        </p:attrNameLst>
                                      </p:cBhvr>
                                      <p:to>
                                        <p:strVal val="visible"/>
                                      </p:to>
                                    </p:set>
                                    <p:animEffect transition="in" filter="randombar(horizontal)">
                                      <p:cBhvr>
                                        <p:cTn id="15" dur="500"/>
                                        <p:tgtEl>
                                          <p:spTgt spid="4">
                                            <p:graphicEl>
                                              <a:dgm id="{AE52E235-5896-4E49-9145-EE1A3C4BCD15}"/>
                                            </p:graphicEl>
                                          </p:spTgt>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
                                            <p:graphicEl>
                                              <a:dgm id="{F8FD3EA4-F01F-4321-8D38-4A5E0076C03F}"/>
                                            </p:graphicEl>
                                          </p:spTgt>
                                        </p:tgtEl>
                                        <p:attrNameLst>
                                          <p:attrName>style.visibility</p:attrName>
                                        </p:attrNameLst>
                                      </p:cBhvr>
                                      <p:to>
                                        <p:strVal val="visible"/>
                                      </p:to>
                                    </p:set>
                                    <p:animEffect transition="in" filter="randombar(horizontal)">
                                      <p:cBhvr>
                                        <p:cTn id="18" dur="500"/>
                                        <p:tgtEl>
                                          <p:spTgt spid="4">
                                            <p:graphicEl>
                                              <a:dgm id="{F8FD3EA4-F01F-4321-8D38-4A5E0076C03F}"/>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4">
                                            <p:graphicEl>
                                              <a:dgm id="{0FED4846-4C20-46D4-BF7E-3340D6AF4C26}"/>
                                            </p:graphicEl>
                                          </p:spTgt>
                                        </p:tgtEl>
                                        <p:attrNameLst>
                                          <p:attrName>style.visibility</p:attrName>
                                        </p:attrNameLst>
                                      </p:cBhvr>
                                      <p:to>
                                        <p:strVal val="visible"/>
                                      </p:to>
                                    </p:set>
                                    <p:animEffect transition="in" filter="randombar(horizontal)">
                                      <p:cBhvr>
                                        <p:cTn id="23" dur="500"/>
                                        <p:tgtEl>
                                          <p:spTgt spid="4">
                                            <p:graphicEl>
                                              <a:dgm id="{0FED4846-4C20-46D4-BF7E-3340D6AF4C26}"/>
                                            </p:graphicEl>
                                          </p:spTgt>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4">
                                            <p:graphicEl>
                                              <a:dgm id="{0247CAEE-6ABD-4BE4-A27C-CD6539DB3E94}"/>
                                            </p:graphicEl>
                                          </p:spTgt>
                                        </p:tgtEl>
                                        <p:attrNameLst>
                                          <p:attrName>style.visibility</p:attrName>
                                        </p:attrNameLst>
                                      </p:cBhvr>
                                      <p:to>
                                        <p:strVal val="visible"/>
                                      </p:to>
                                    </p:set>
                                    <p:animEffect transition="in" filter="randombar(horizontal)">
                                      <p:cBhvr>
                                        <p:cTn id="26" dur="500"/>
                                        <p:tgtEl>
                                          <p:spTgt spid="4">
                                            <p:graphicEl>
                                              <a:dgm id="{0247CAEE-6ABD-4BE4-A27C-CD6539DB3E94}"/>
                                            </p:graphicEl>
                                          </p:spTgt>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up)">
                                      <p:cBhvr>
                                        <p:cTn id="29" dur="1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lvlOne"/>
        </p:bldSub>
      </p:bldGraphic>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Platshållare för innehåll 3">
            <a:extLst>
              <a:ext uri="{FF2B5EF4-FFF2-40B4-BE49-F238E27FC236}">
                <a16:creationId xmlns:a16="http://schemas.microsoft.com/office/drawing/2014/main" id="{214BE86B-A748-79E9-657C-324E9AC46CC8}"/>
              </a:ext>
            </a:extLst>
          </p:cNvPr>
          <p:cNvGraphicFramePr>
            <a:graphicFrameLocks noGrp="1"/>
          </p:cNvGraphicFramePr>
          <p:nvPr>
            <p:ph idx="10"/>
            <p:extLst>
              <p:ext uri="{D42A27DB-BD31-4B8C-83A1-F6EECF244321}">
                <p14:modId xmlns:p14="http://schemas.microsoft.com/office/powerpoint/2010/main" val="654689499"/>
              </p:ext>
            </p:extLst>
          </p:nvPr>
        </p:nvGraphicFramePr>
        <p:xfrm>
          <a:off x="300038" y="2068513"/>
          <a:ext cx="11149012" cy="41603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ubrik 2">
            <a:extLst>
              <a:ext uri="{FF2B5EF4-FFF2-40B4-BE49-F238E27FC236}">
                <a16:creationId xmlns:a16="http://schemas.microsoft.com/office/drawing/2014/main" id="{6C11FC72-5BEA-2D28-1465-24F01230A8E7}"/>
              </a:ext>
            </a:extLst>
          </p:cNvPr>
          <p:cNvSpPr>
            <a:spLocks noGrp="1"/>
          </p:cNvSpPr>
          <p:nvPr>
            <p:ph type="ctrTitle"/>
          </p:nvPr>
        </p:nvSpPr>
        <p:spPr/>
        <p:txBody>
          <a:bodyPr/>
          <a:lstStyle/>
          <a:p>
            <a:r>
              <a:rPr lang="sv-SE" dirty="0"/>
              <a:t>Socialtjänstens olika områden</a:t>
            </a:r>
          </a:p>
        </p:txBody>
      </p:sp>
    </p:spTree>
    <p:extLst>
      <p:ext uri="{BB962C8B-B14F-4D97-AF65-F5344CB8AC3E}">
        <p14:creationId xmlns:p14="http://schemas.microsoft.com/office/powerpoint/2010/main" val="900772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CEDFFFB-53ED-4FEC-A22A-867F55DF5F44}"/>
              </a:ext>
            </a:extLst>
          </p:cNvPr>
          <p:cNvSpPr>
            <a:spLocks noGrp="1"/>
          </p:cNvSpPr>
          <p:nvPr>
            <p:ph type="ctrTitle"/>
          </p:nvPr>
        </p:nvSpPr>
        <p:spPr>
          <a:xfrm>
            <a:off x="6708774" y="2492375"/>
            <a:ext cx="4865547" cy="761821"/>
          </a:xfrm>
        </p:spPr>
        <p:txBody>
          <a:bodyPr anchor="t">
            <a:normAutofit/>
          </a:bodyPr>
          <a:lstStyle/>
          <a:p>
            <a:r>
              <a:rPr lang="sv-SE"/>
              <a:t>Vad styr socialtjänsten?</a:t>
            </a:r>
          </a:p>
        </p:txBody>
      </p:sp>
      <p:sp>
        <p:nvSpPr>
          <p:cNvPr id="3" name="Platshållare för innehåll 2">
            <a:extLst>
              <a:ext uri="{FF2B5EF4-FFF2-40B4-BE49-F238E27FC236}">
                <a16:creationId xmlns:a16="http://schemas.microsoft.com/office/drawing/2014/main" id="{8C9F5985-DF63-4B64-AB33-3361F1C5EF20}"/>
              </a:ext>
            </a:extLst>
          </p:cNvPr>
          <p:cNvSpPr>
            <a:spLocks noGrp="1"/>
          </p:cNvSpPr>
          <p:nvPr>
            <p:ph idx="10"/>
          </p:nvPr>
        </p:nvSpPr>
        <p:spPr>
          <a:xfrm>
            <a:off x="6708773" y="3331029"/>
            <a:ext cx="4865549" cy="2926897"/>
          </a:xfrm>
        </p:spPr>
        <p:txBody>
          <a:bodyPr>
            <a:normAutofit/>
          </a:bodyPr>
          <a:lstStyle/>
          <a:p>
            <a:pPr marL="0" indent="0">
              <a:buNone/>
            </a:pPr>
            <a:r>
              <a:rPr lang="sv-SE"/>
              <a:t>Socialtjänstlagen (</a:t>
            </a:r>
            <a:r>
              <a:rPr lang="sv-SE" err="1"/>
              <a:t>SoL</a:t>
            </a:r>
            <a:r>
              <a:rPr lang="sv-SE"/>
              <a:t>)</a:t>
            </a:r>
          </a:p>
          <a:p>
            <a:pPr marL="0" indent="0">
              <a:buNone/>
            </a:pPr>
            <a:r>
              <a:rPr lang="sv-SE"/>
              <a:t>Lagen om vård av unga (LVU)</a:t>
            </a:r>
          </a:p>
          <a:p>
            <a:pPr marL="0" indent="0">
              <a:buNone/>
            </a:pPr>
            <a:r>
              <a:rPr lang="sv-SE"/>
              <a:t>Lagen om vård av missbrukare (LVM)</a:t>
            </a:r>
          </a:p>
        </p:txBody>
      </p:sp>
      <p:pic>
        <p:nvPicPr>
          <p:cNvPr id="10" name="Bildobjekt 9" descr="En bild som visar text&#10;&#10;Automatiskt genererad beskrivning">
            <a:extLst>
              <a:ext uri="{FF2B5EF4-FFF2-40B4-BE49-F238E27FC236}">
                <a16:creationId xmlns:a16="http://schemas.microsoft.com/office/drawing/2014/main" id="{1CBCD26B-D012-4C53-8610-6F16A8815AF2}"/>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1526" r="14668" b="2"/>
          <a:stretch/>
        </p:blipFill>
        <p:spPr>
          <a:xfrm>
            <a:off x="20" y="10"/>
            <a:ext cx="6080105" cy="6857990"/>
          </a:xfrm>
          <a:prstGeom prst="rect">
            <a:avLst/>
          </a:prstGeom>
          <a:noFill/>
        </p:spPr>
      </p:pic>
    </p:spTree>
    <p:extLst>
      <p:ext uri="{BB962C8B-B14F-4D97-AF65-F5344CB8AC3E}">
        <p14:creationId xmlns:p14="http://schemas.microsoft.com/office/powerpoint/2010/main" val="3317332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49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0D0242A-5BFE-4F73-99CD-161551CEC9D2}"/>
              </a:ext>
            </a:extLst>
          </p:cNvPr>
          <p:cNvSpPr>
            <a:spLocks noGrp="1"/>
          </p:cNvSpPr>
          <p:nvPr>
            <p:ph type="ctrTitle"/>
          </p:nvPr>
        </p:nvSpPr>
        <p:spPr>
          <a:xfrm>
            <a:off x="6708774" y="2492375"/>
            <a:ext cx="4865547" cy="761821"/>
          </a:xfrm>
        </p:spPr>
        <p:txBody>
          <a:bodyPr anchor="t">
            <a:normAutofit/>
          </a:bodyPr>
          <a:lstStyle/>
          <a:p>
            <a:pPr>
              <a:lnSpc>
                <a:spcPct val="110000"/>
              </a:lnSpc>
            </a:pPr>
            <a:r>
              <a:rPr lang="sv-SE" sz="2400"/>
              <a:t>Lagen om vård av unga (LVU)</a:t>
            </a:r>
          </a:p>
        </p:txBody>
      </p:sp>
      <p:sp>
        <p:nvSpPr>
          <p:cNvPr id="3" name="Platshållare för innehåll 2">
            <a:extLst>
              <a:ext uri="{FF2B5EF4-FFF2-40B4-BE49-F238E27FC236}">
                <a16:creationId xmlns:a16="http://schemas.microsoft.com/office/drawing/2014/main" id="{835E1955-6B59-4957-B95C-987783D26691}"/>
              </a:ext>
            </a:extLst>
          </p:cNvPr>
          <p:cNvSpPr>
            <a:spLocks noGrp="1"/>
          </p:cNvSpPr>
          <p:nvPr>
            <p:ph idx="10"/>
          </p:nvPr>
        </p:nvSpPr>
        <p:spPr>
          <a:xfrm>
            <a:off x="6708774" y="3245504"/>
            <a:ext cx="4865549" cy="2926897"/>
          </a:xfrm>
        </p:spPr>
        <p:txBody>
          <a:bodyPr>
            <a:noAutofit/>
          </a:bodyPr>
          <a:lstStyle/>
          <a:p>
            <a:pPr marL="0" indent="0">
              <a:buNone/>
            </a:pPr>
            <a:r>
              <a:rPr lang="sv-SE" sz="1400" b="1">
                <a:latin typeface="+mn-lt"/>
                <a:ea typeface="Cambria" panose="02040503050406030204" pitchFamily="18" charset="0"/>
              </a:rPr>
              <a:t>2 §</a:t>
            </a:r>
            <a:r>
              <a:rPr lang="sv-SE" sz="1400">
                <a:latin typeface="+mn-lt"/>
                <a:ea typeface="Cambria" panose="02040503050406030204" pitchFamily="18" charset="0"/>
              </a:rPr>
              <a:t>   Vård skall beslutas om det på grund av fysisk eller psykisk misshandel, otillbörligt utnyttjande, brister i omsorgen eller något annat förhållande i hemmet finns en påtaglig risk för att den unges hälsa eller utveckling skadas. </a:t>
            </a:r>
            <a:r>
              <a:rPr lang="sv-SE" sz="1400" i="1">
                <a:latin typeface="+mn-lt"/>
                <a:ea typeface="Cambria" panose="02040503050406030204" pitchFamily="18" charset="0"/>
              </a:rPr>
              <a:t>Lag (2003:406)</a:t>
            </a:r>
            <a:r>
              <a:rPr lang="sv-SE" sz="1400">
                <a:latin typeface="+mn-lt"/>
                <a:ea typeface="Cambria" panose="02040503050406030204" pitchFamily="18" charset="0"/>
              </a:rPr>
              <a:t>.</a:t>
            </a:r>
          </a:p>
          <a:p>
            <a:pPr marL="0" indent="0">
              <a:buNone/>
            </a:pPr>
            <a:r>
              <a:rPr lang="sv-SE" sz="1400" b="1">
                <a:latin typeface="+mn-lt"/>
                <a:ea typeface="Cambria" panose="02040503050406030204" pitchFamily="18" charset="0"/>
              </a:rPr>
              <a:t>3 §</a:t>
            </a:r>
            <a:r>
              <a:rPr lang="sv-SE" sz="1400">
                <a:latin typeface="+mn-lt"/>
                <a:ea typeface="Cambria" panose="02040503050406030204" pitchFamily="18" charset="0"/>
              </a:rPr>
              <a:t>   Vård skall också beslutas om den unge utsätter sin hälsa eller utveckling för en påtaglig risk att skadas genom missbruk av beroendeframkallande medel, brottslig verksamhet eller något annat socialt nedbrytande beteende.</a:t>
            </a:r>
          </a:p>
          <a:p>
            <a:pPr marL="0" indent="0">
              <a:buNone/>
            </a:pPr>
            <a:r>
              <a:rPr lang="sv-SE" sz="1400" b="1">
                <a:latin typeface="+mn-lt"/>
                <a:ea typeface="Cambria" panose="02040503050406030204" pitchFamily="18" charset="0"/>
              </a:rPr>
              <a:t>Omedelbart omhändertagande</a:t>
            </a:r>
            <a:br>
              <a:rPr lang="sv-SE" sz="1400">
                <a:latin typeface="+mn-lt"/>
                <a:ea typeface="Cambria" panose="02040503050406030204" pitchFamily="18" charset="0"/>
              </a:rPr>
            </a:br>
            <a:r>
              <a:rPr lang="sv-SE" sz="1200" b="1">
                <a:latin typeface="+mn-lt"/>
                <a:ea typeface="Cambria" panose="02040503050406030204" pitchFamily="18" charset="0"/>
              </a:rPr>
              <a:t>6 §</a:t>
            </a:r>
            <a:r>
              <a:rPr lang="sv-SE" sz="1200">
                <a:latin typeface="+mn-lt"/>
                <a:ea typeface="Cambria" panose="02040503050406030204" pitchFamily="18" charset="0"/>
              </a:rPr>
              <a:t>  Socialnämnden får besluta att den som är under 20 år omedelbart skall omhändertas, om</a:t>
            </a:r>
          </a:p>
          <a:p>
            <a:pPr>
              <a:spcBef>
                <a:spcPts val="0"/>
              </a:spcBef>
              <a:spcAft>
                <a:spcPts val="0"/>
              </a:spcAft>
            </a:pPr>
            <a:r>
              <a:rPr lang="sv-SE" sz="1200">
                <a:latin typeface="+mn-lt"/>
                <a:ea typeface="Cambria" panose="02040503050406030204" pitchFamily="18" charset="0"/>
              </a:rPr>
              <a:t>det är sannolikt att den unge behöver beredas vård med stöd av denna lag, och</a:t>
            </a:r>
          </a:p>
          <a:p>
            <a:pPr>
              <a:spcBef>
                <a:spcPts val="0"/>
              </a:spcBef>
              <a:spcAft>
                <a:spcPts val="0"/>
              </a:spcAft>
            </a:pPr>
            <a:r>
              <a:rPr lang="sv-SE" sz="1200">
                <a:latin typeface="+mn-lt"/>
                <a:ea typeface="Cambria" panose="02040503050406030204" pitchFamily="18" charset="0"/>
              </a:rPr>
              <a:t>rättens beslut om vård inte kan avvaktas med hänsyn till risken för den unges hälsa eller utveckling eller till att den fortsatta utredningen allvarligt kan försvåras eller vidare åtgärder hindras.</a:t>
            </a:r>
            <a:endParaRPr lang="sv-SE" sz="1200">
              <a:latin typeface="+mn-lt"/>
            </a:endParaRPr>
          </a:p>
        </p:txBody>
      </p:sp>
      <p:pic>
        <p:nvPicPr>
          <p:cNvPr id="5" name="Platshållare för bild 4" descr="Ungt barn i grå stickad kofta som lutar sig mot fars bröst">
            <a:extLst>
              <a:ext uri="{FF2B5EF4-FFF2-40B4-BE49-F238E27FC236}">
                <a16:creationId xmlns:a16="http://schemas.microsoft.com/office/drawing/2014/main" id="{C21F6E58-3A23-4854-A34A-CB7CFFC6ED9B}"/>
              </a:ext>
            </a:extLst>
          </p:cNvPr>
          <p:cNvPicPr>
            <a:picLocks noGrp="1" noChangeAspect="1"/>
          </p:cNvPicPr>
          <p:nvPr>
            <p:ph type="pic" sz="quarter" idx="11"/>
          </p:nvPr>
        </p:nvPicPr>
        <p:blipFill rotWithShape="1">
          <a:blip r:embed="rId3"/>
          <a:srcRect l="20292" r="20529" b="-1"/>
          <a:stretch/>
        </p:blipFill>
        <p:spPr>
          <a:xfrm>
            <a:off x="20" y="10"/>
            <a:ext cx="6080105" cy="6857990"/>
          </a:xfrm>
          <a:noFill/>
        </p:spPr>
      </p:pic>
    </p:spTree>
    <p:extLst>
      <p:ext uri="{BB962C8B-B14F-4D97-AF65-F5344CB8AC3E}">
        <p14:creationId xmlns:p14="http://schemas.microsoft.com/office/powerpoint/2010/main" val="3093645885"/>
      </p:ext>
    </p:extLst>
  </p:cSld>
  <p:clrMapOvr>
    <a:masterClrMapping/>
  </p:clrMapOvr>
</p:sld>
</file>

<file path=ppt/theme/theme1.xml><?xml version="1.0" encoding="utf-8"?>
<a:theme xmlns:a="http://schemas.openxmlformats.org/drawingml/2006/main" name="Sidor med logga">
  <a:themeElements>
    <a:clrScheme name="Skövde kommun">
      <a:dk1>
        <a:sysClr val="windowText" lastClr="000000"/>
      </a:dk1>
      <a:lt1>
        <a:sysClr val="window" lastClr="FFFFFF"/>
      </a:lt1>
      <a:dk2>
        <a:srgbClr val="4A4A49"/>
      </a:dk2>
      <a:lt2>
        <a:srgbClr val="A69B92"/>
      </a:lt2>
      <a:accent1>
        <a:srgbClr val="EF7D00"/>
      </a:accent1>
      <a:accent2>
        <a:srgbClr val="E50051"/>
      </a:accent2>
      <a:accent3>
        <a:srgbClr val="1951A0"/>
      </a:accent3>
      <a:accent4>
        <a:srgbClr val="00964F"/>
      </a:accent4>
      <a:accent5>
        <a:srgbClr val="604696"/>
      </a:accent5>
      <a:accent6>
        <a:srgbClr val="A69B92"/>
      </a:accent6>
      <a:hlink>
        <a:srgbClr val="1951A0"/>
      </a:hlink>
      <a:folHlink>
        <a:srgbClr val="00A3B4"/>
      </a:folHlink>
    </a:clrScheme>
    <a:fontScheme name="Skövde">
      <a:majorFont>
        <a:latin typeface="Source Sans Pro"/>
        <a:ea typeface=""/>
        <a:cs typeface=""/>
      </a:majorFont>
      <a:minorFont>
        <a:latin typeface="Source Sans Pro"/>
        <a:ea typeface=""/>
        <a:cs typeface=""/>
      </a:minorFont>
    </a:fontScheme>
    <a:fmtScheme name="Subtilt solida">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Mall-221222.potx" id="{1E2CA7BA-0C74-4B2F-BAA1-46E673B18837}" vid="{1FFD5B7E-C4F1-4DC6-B865-6E372A624781}"/>
    </a:ext>
  </a:extLst>
</a:theme>
</file>

<file path=ppt/theme/theme2.xml><?xml version="1.0" encoding="utf-8"?>
<a:theme xmlns:a="http://schemas.openxmlformats.org/drawingml/2006/main" name="x">
  <a:themeElements>
    <a:clrScheme name="Skövde kommun">
      <a:dk1>
        <a:sysClr val="windowText" lastClr="000000"/>
      </a:dk1>
      <a:lt1>
        <a:sysClr val="window" lastClr="FFFFFF"/>
      </a:lt1>
      <a:dk2>
        <a:srgbClr val="4A4A49"/>
      </a:dk2>
      <a:lt2>
        <a:srgbClr val="A69B92"/>
      </a:lt2>
      <a:accent1>
        <a:srgbClr val="EF7D00"/>
      </a:accent1>
      <a:accent2>
        <a:srgbClr val="E50051"/>
      </a:accent2>
      <a:accent3>
        <a:srgbClr val="1951A0"/>
      </a:accent3>
      <a:accent4>
        <a:srgbClr val="00964F"/>
      </a:accent4>
      <a:accent5>
        <a:srgbClr val="604696"/>
      </a:accent5>
      <a:accent6>
        <a:srgbClr val="A69B92"/>
      </a:accent6>
      <a:hlink>
        <a:srgbClr val="1951A0"/>
      </a:hlink>
      <a:folHlink>
        <a:srgbClr val="00A3B4"/>
      </a:folHlink>
    </a:clrScheme>
    <a:fontScheme name="Skövde">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Mall-221222.potx" id="{1E2CA7BA-0C74-4B2F-BAA1-46E673B18837}" vid="{3E2F99DD-B3D9-44E0-9BCD-5501D709CC79}"/>
    </a:ext>
  </a:extLst>
</a:theme>
</file>

<file path=ppt/theme/theme3.xml><?xml version="1.0" encoding="utf-8"?>
<a:theme xmlns:a="http://schemas.openxmlformats.org/drawingml/2006/main" name="Bilder utan logga">
  <a:themeElements>
    <a:clrScheme name="Skövde kommun">
      <a:dk1>
        <a:sysClr val="windowText" lastClr="000000"/>
      </a:dk1>
      <a:lt1>
        <a:sysClr val="window" lastClr="FFFFFF"/>
      </a:lt1>
      <a:dk2>
        <a:srgbClr val="4A4A49"/>
      </a:dk2>
      <a:lt2>
        <a:srgbClr val="A69B92"/>
      </a:lt2>
      <a:accent1>
        <a:srgbClr val="EF7D00"/>
      </a:accent1>
      <a:accent2>
        <a:srgbClr val="E50051"/>
      </a:accent2>
      <a:accent3>
        <a:srgbClr val="1951A0"/>
      </a:accent3>
      <a:accent4>
        <a:srgbClr val="00964F"/>
      </a:accent4>
      <a:accent5>
        <a:srgbClr val="604696"/>
      </a:accent5>
      <a:accent6>
        <a:srgbClr val="A69B92"/>
      </a:accent6>
      <a:hlink>
        <a:srgbClr val="1951A0"/>
      </a:hlink>
      <a:folHlink>
        <a:srgbClr val="00A3B4"/>
      </a:folHlink>
    </a:clrScheme>
    <a:fontScheme name="Skövde">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Mall-221222.potx" id="{1E2CA7BA-0C74-4B2F-BAA1-46E673B18837}" vid="{255C7304-7B4B-42E6-8C14-123CEF8EFCB8}"/>
    </a:ext>
  </a:extLst>
</a:theme>
</file>

<file path=ppt/theme/theme4.xml><?xml version="1.0" encoding="utf-8"?>
<a:theme xmlns:a="http://schemas.openxmlformats.org/drawingml/2006/main" name="Utan logga">
  <a:themeElements>
    <a:clrScheme name="Skövde Grafisk profil BAS">
      <a:dk1>
        <a:sysClr val="windowText" lastClr="000000"/>
      </a:dk1>
      <a:lt1>
        <a:sysClr val="window" lastClr="FFFFFF"/>
      </a:lt1>
      <a:dk2>
        <a:srgbClr val="4A4A49"/>
      </a:dk2>
      <a:lt2>
        <a:srgbClr val="A69B92"/>
      </a:lt2>
      <a:accent1>
        <a:srgbClr val="E50051"/>
      </a:accent1>
      <a:accent2>
        <a:srgbClr val="FF8300"/>
      </a:accent2>
      <a:accent3>
        <a:srgbClr val="76B82A"/>
      </a:accent3>
      <a:accent4>
        <a:srgbClr val="00A3AA"/>
      </a:accent4>
      <a:accent5>
        <a:srgbClr val="604696"/>
      </a:accent5>
      <a:accent6>
        <a:srgbClr val="FFCC00"/>
      </a:accent6>
      <a:hlink>
        <a:srgbClr val="0870B8"/>
      </a:hlink>
      <a:folHlink>
        <a:srgbClr val="E5005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_mall_Skövde160407" id="{27A34AC9-45F0-47B1-80F4-8BFBDCDA6381}" vid="{9E67F306-72DB-4328-8CC0-970967696261}"/>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6674ba9-c7a9-4fc8-b043-ff475e064b10" xsi:nil="true"/>
    <lcf76f155ced4ddcb4097134ff3c332f xmlns="5b0ec387-0d01-4e21-8d2a-ed67b16cb993">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9EE329410FFCB84A96F372D7B7383C05" ma:contentTypeVersion="16" ma:contentTypeDescription="Skapa ett nytt dokument." ma:contentTypeScope="" ma:versionID="cbd0a4cffea54467dd68653a60641788">
  <xsd:schema xmlns:xsd="http://www.w3.org/2001/XMLSchema" xmlns:xs="http://www.w3.org/2001/XMLSchema" xmlns:p="http://schemas.microsoft.com/office/2006/metadata/properties" xmlns:ns2="5b0ec387-0d01-4e21-8d2a-ed67b16cb993" xmlns:ns3="56674ba9-c7a9-4fc8-b043-ff475e064b10" targetNamespace="http://schemas.microsoft.com/office/2006/metadata/properties" ma:root="true" ma:fieldsID="4041d65608135746d23ea57310d52b27" ns2:_="" ns3:_="">
    <xsd:import namespace="5b0ec387-0d01-4e21-8d2a-ed67b16cb993"/>
    <xsd:import namespace="56674ba9-c7a9-4fc8-b043-ff475e064b1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0ec387-0d01-4e21-8d2a-ed67b16cb99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Bildmarkeringar" ma:readOnly="false" ma:fieldId="{5cf76f15-5ced-4ddc-b409-7134ff3c332f}" ma:taxonomyMulti="true" ma:sspId="4034b129-92e4-4b3e-9a36-3f3ec98dc1d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6674ba9-c7a9-4fc8-b043-ff475e064b10"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4f14819b-41b8-4603-b3f4-206f25d2a4d6}" ma:internalName="TaxCatchAll" ma:showField="CatchAllData" ma:web="56674ba9-c7a9-4fc8-b043-ff475e064b1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A4F14A3-F34C-45F7-9040-8A8E5A5DBC12}">
  <ds:schemaRefs>
    <ds:schemaRef ds:uri="http://schemas.microsoft.com/office/2006/metadata/properties"/>
    <ds:schemaRef ds:uri="http://schemas.microsoft.com/office/infopath/2007/PartnerControls"/>
    <ds:schemaRef ds:uri="59e6eaae-504e-46be-a836-fca0403c90a4"/>
    <ds:schemaRef ds:uri="f1b4866e-b55d-4371-a8e6-a73e00ed7ad7"/>
  </ds:schemaRefs>
</ds:datastoreItem>
</file>

<file path=customXml/itemProps2.xml><?xml version="1.0" encoding="utf-8"?>
<ds:datastoreItem xmlns:ds="http://schemas.openxmlformats.org/officeDocument/2006/customXml" ds:itemID="{2082071D-7BC7-4B11-9F9A-B42E37359F33}">
  <ds:schemaRefs>
    <ds:schemaRef ds:uri="http://schemas.microsoft.com/sharepoint/v3/contenttype/forms"/>
  </ds:schemaRefs>
</ds:datastoreItem>
</file>

<file path=customXml/itemProps3.xml><?xml version="1.0" encoding="utf-8"?>
<ds:datastoreItem xmlns:ds="http://schemas.openxmlformats.org/officeDocument/2006/customXml" ds:itemID="{B6356402-42FC-405C-B331-C85A9CF6737E}"/>
</file>

<file path=docProps/app.xml><?xml version="1.0" encoding="utf-8"?>
<Properties xmlns="http://schemas.openxmlformats.org/officeDocument/2006/extended-properties" xmlns:vt="http://schemas.openxmlformats.org/officeDocument/2006/docPropsVTypes">
  <Template>PPT-Mall-221222</Template>
  <TotalTime>213</TotalTime>
  <Words>1747</Words>
  <Application>Microsoft Office PowerPoint</Application>
  <PresentationFormat>Bredbild</PresentationFormat>
  <Paragraphs>206</Paragraphs>
  <Slides>29</Slides>
  <Notes>4</Notes>
  <HiddenSlides>0</HiddenSlides>
  <MMClips>0</MMClips>
  <ScaleCrop>false</ScaleCrop>
  <HeadingPairs>
    <vt:vector size="6" baseType="variant">
      <vt:variant>
        <vt:lpstr>Använt teckensnitt</vt:lpstr>
      </vt:variant>
      <vt:variant>
        <vt:i4>9</vt:i4>
      </vt:variant>
      <vt:variant>
        <vt:lpstr>Tema</vt:lpstr>
      </vt:variant>
      <vt:variant>
        <vt:i4>4</vt:i4>
      </vt:variant>
      <vt:variant>
        <vt:lpstr>Bildrubriker</vt:lpstr>
      </vt:variant>
      <vt:variant>
        <vt:i4>29</vt:i4>
      </vt:variant>
    </vt:vector>
  </HeadingPairs>
  <TitlesOfParts>
    <vt:vector size="42" baseType="lpstr">
      <vt:lpstr>Arial</vt:lpstr>
      <vt:lpstr>Calibri</vt:lpstr>
      <vt:lpstr>Calibri Light</vt:lpstr>
      <vt:lpstr>Open Sans</vt:lpstr>
      <vt:lpstr>Source Sans Pro</vt:lpstr>
      <vt:lpstr>Source Sans Pro Black</vt:lpstr>
      <vt:lpstr>Source Sans Pro Light</vt:lpstr>
      <vt:lpstr>Source Sans Pro Semibold</vt:lpstr>
      <vt:lpstr>var(--fontFamily-primary)</vt:lpstr>
      <vt:lpstr>Sidor med logga</vt:lpstr>
      <vt:lpstr>x</vt:lpstr>
      <vt:lpstr>Bilder utan logga</vt:lpstr>
      <vt:lpstr>Utan logga</vt:lpstr>
      <vt:lpstr>Socialtjänstens uppdrag</vt:lpstr>
      <vt:lpstr>Socialtjänstens uppdrag</vt:lpstr>
      <vt:lpstr>Koll på soc?</vt:lpstr>
      <vt:lpstr>Portalparagrafen</vt:lpstr>
      <vt:lpstr>Socialstyrelsen om socialtjänstens uppdrag</vt:lpstr>
      <vt:lpstr>Vad gör egentligen socialtjänsten</vt:lpstr>
      <vt:lpstr>Socialtjänstens olika områden</vt:lpstr>
      <vt:lpstr>Vad styr socialtjänsten?</vt:lpstr>
      <vt:lpstr>Lagen om vård av unga (LVU)</vt:lpstr>
      <vt:lpstr>Lagen om vård av missbrukare (LVM)</vt:lpstr>
      <vt:lpstr>Anmälningsskyldighet</vt:lpstr>
      <vt:lpstr>Om en anmälan kommer till socialtjänsten</vt:lpstr>
      <vt:lpstr>Barn och unga</vt:lpstr>
      <vt:lpstr>Vuxna personer – kontakt socialtjänsten</vt:lpstr>
      <vt:lpstr>En ansökan inkommer</vt:lpstr>
      <vt:lpstr>En anmälan inkommer</vt:lpstr>
      <vt:lpstr>Stöd för vuxna inom IFO</vt:lpstr>
      <vt:lpstr>Insatser missbruk</vt:lpstr>
      <vt:lpstr>Insatser socialpsykiatri</vt:lpstr>
      <vt:lpstr>Insatser våld i nära relation</vt:lpstr>
      <vt:lpstr>Vad är försörjningsstöd?</vt:lpstr>
      <vt:lpstr>Vilka söker försörjningsstöd?</vt:lpstr>
      <vt:lpstr>Ansökan och utredning</vt:lpstr>
      <vt:lpstr>Målet med vårt arbete!</vt:lpstr>
      <vt:lpstr>Samverkan</vt:lpstr>
      <vt:lpstr>Bostad?</vt:lpstr>
      <vt:lpstr>Framtidens socialtjänst</vt:lpstr>
      <vt:lpstr>Frågor</vt:lpstr>
      <vt:lpstr>Tack för oss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Socialtjänstens uppdrag</dc:title>
  <dc:creator>Cecilia Klämberg</dc:creator>
  <cp:keywords>Presentation</cp:keywords>
  <cp:lastModifiedBy>Cecilia Klämberg</cp:lastModifiedBy>
  <cp:revision>3</cp:revision>
  <dcterms:created xsi:type="dcterms:W3CDTF">2024-01-30T12:37:00Z</dcterms:created>
  <dcterms:modified xsi:type="dcterms:W3CDTF">2024-01-31T06:37:26Z</dcterms:modified>
  <cp:category>Presentaion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0x010100AD3EEF3191708C4DB1AB1FD6BE2DEF40</vt:lpwstr>
  </property>
</Properties>
</file>